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5500"/>
    <a:srgbClr val="FF66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824" y="-11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8CBC9E8-5DDB-4D1E-862B-4E589B205F0C}" type="datetimeFigureOut">
              <a:rPr lang="en-US"/>
              <a:pPr>
                <a:defRPr/>
              </a:pPr>
              <a:t>6/20/2011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92CE878-4DFE-458F-867B-BF196CA6F9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00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79931-D79D-4D14-9F9F-9C019E64C1C0}" type="datetimeFigureOut">
              <a:rPr lang="en-US"/>
              <a:pPr>
                <a:defRPr/>
              </a:pPr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122CA-7EEB-454B-BFF7-6A6EDBBFD7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23C4D-B7F9-4587-9F4F-10A298DE5A94}" type="datetimeFigureOut">
              <a:rPr lang="en-US"/>
              <a:pPr>
                <a:defRPr/>
              </a:pPr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9600C-2ED6-460C-862E-1B4CD7D62D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C8B84-0937-40C0-8487-338D2CAE0732}" type="datetimeFigureOut">
              <a:rPr lang="en-US"/>
              <a:pPr>
                <a:defRPr/>
              </a:pPr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6022C-A73F-4471-86B4-AE133AA5BB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9629A-35BE-486B-958F-A414FFC9DCFC}" type="datetimeFigureOut">
              <a:rPr lang="en-US"/>
              <a:pPr>
                <a:defRPr/>
              </a:pPr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B913C-9B75-4259-9CEC-91CA097B43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4BEC8-9206-431E-8DFC-493B35EECB1A}" type="datetimeFigureOut">
              <a:rPr lang="en-US"/>
              <a:pPr>
                <a:defRPr/>
              </a:pPr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5E69C-D290-469D-A768-2FDD37F3B8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31952-336F-44BD-B4AE-DC1A0E364185}" type="datetimeFigureOut">
              <a:rPr lang="en-US"/>
              <a:pPr>
                <a:defRPr/>
              </a:pPr>
              <a:t>6/20/2011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CEA3B-F3B4-4084-A4FF-46D89FB280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E624B-DDE9-495E-BF7F-0D3DA36C5889}" type="datetimeFigureOut">
              <a:rPr lang="en-US"/>
              <a:pPr>
                <a:defRPr/>
              </a:pPr>
              <a:t>6/20/2011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EA9DA-FA38-4F10-B62B-C3AA08DCF5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8AF54-36B3-4B3E-B441-A79A04AF83F0}" type="datetimeFigureOut">
              <a:rPr lang="en-US"/>
              <a:pPr>
                <a:defRPr/>
              </a:pPr>
              <a:t>6/20/2011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7AE52-DDDA-4F01-961C-5E3BC2F154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CFC45-608D-4713-BC91-2300B661A279}" type="datetimeFigureOut">
              <a:rPr lang="en-US"/>
              <a:pPr>
                <a:defRPr/>
              </a:pPr>
              <a:t>6/20/2011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4D40B-58C5-4EB5-BA25-6E00644DF4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560EA-E1E2-4520-AAA6-19CDA01ECDB8}" type="datetimeFigureOut">
              <a:rPr lang="en-US"/>
              <a:pPr>
                <a:defRPr/>
              </a:pPr>
              <a:t>6/20/2011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EEA41-B1E6-4E5A-AEF3-3D2B665221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90A00-2139-400B-ABEA-DB4FE8D14D34}" type="datetimeFigureOut">
              <a:rPr lang="en-US"/>
              <a:pPr>
                <a:defRPr/>
              </a:pPr>
              <a:t>6/20/2011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CB45F-8DEB-47D4-8C38-907953D3C8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B9009F6-0D1D-4EE5-86B8-A4AAD6B02A9C}" type="datetimeFigureOut">
              <a:rPr lang="en-US"/>
              <a:pPr>
                <a:defRPr/>
              </a:pPr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29C221C-800D-4C55-937F-5BCB495DCF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4" r:id="rId2"/>
    <p:sldLayoutId id="2147483693" r:id="rId3"/>
    <p:sldLayoutId id="2147483692" r:id="rId4"/>
    <p:sldLayoutId id="2147483691" r:id="rId5"/>
    <p:sldLayoutId id="2147483690" r:id="rId6"/>
    <p:sldLayoutId id="2147483689" r:id="rId7"/>
    <p:sldLayoutId id="2147483688" r:id="rId8"/>
    <p:sldLayoutId id="2147483687" r:id="rId9"/>
    <p:sldLayoutId id="2147483686" r:id="rId10"/>
    <p:sldLayoutId id="214748368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o.microsoft.com/fwlink/?LinkId=19285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>
                <a:solidFill>
                  <a:srgbClr val="FB5500"/>
                </a:solidFill>
                <a:latin typeface="Segoe WP"/>
                <a:ea typeface="굴림" charset="-127"/>
              </a:rPr>
              <a:t>PowerPoint Mobile </a:t>
            </a:r>
            <a:r>
              <a:rPr lang="ko-KR" altLang="en-US" smtClean="0">
                <a:solidFill>
                  <a:srgbClr val="FB5500"/>
                </a:solidFill>
                <a:latin typeface="Segoe WP"/>
                <a:ea typeface="굴림" charset="-127"/>
              </a:rPr>
              <a:t>알아보기</a:t>
            </a:r>
            <a:endParaRPr lang="en-US" altLang="ko-KR" smtClean="0">
              <a:solidFill>
                <a:srgbClr val="FB5500"/>
              </a:solidFill>
              <a:latin typeface="Segoe WP"/>
              <a:ea typeface="굴림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300" smtClean="0">
                <a:solidFill>
                  <a:srgbClr val="7F7F7F"/>
                </a:solidFill>
                <a:latin typeface="Segoe WP SemiLight"/>
                <a:ea typeface="굴림" charset="-127"/>
                <a:cs typeface="Segoe UI" pitchFamily="34" charset="0"/>
              </a:rPr>
              <a:t>Microsoft PowerPoint Mobile</a:t>
            </a:r>
            <a:r>
              <a:rPr lang="ko-KR" altLang="en-US" sz="2300" smtClean="0">
                <a:solidFill>
                  <a:srgbClr val="7F7F7F"/>
                </a:solidFill>
                <a:latin typeface="Segoe WP SemiLight"/>
                <a:ea typeface="굴림" charset="-127"/>
                <a:cs typeface="Segoe UI" pitchFamily="34" charset="0"/>
              </a:rPr>
              <a:t>는 전화기에서 </a:t>
            </a:r>
            <a:r>
              <a:rPr lang="en-US" altLang="ko-KR" sz="2300" smtClean="0">
                <a:solidFill>
                  <a:srgbClr val="7F7F7F"/>
                </a:solidFill>
                <a:latin typeface="Segoe WP SemiLight"/>
                <a:ea typeface="굴림" charset="-127"/>
                <a:cs typeface="Segoe UI" pitchFamily="34" charset="0"/>
              </a:rPr>
              <a:t>PowerPoint </a:t>
            </a:r>
            <a:r>
              <a:rPr lang="ko-KR" altLang="en-US" sz="2300" smtClean="0">
                <a:solidFill>
                  <a:srgbClr val="7F7F7F"/>
                </a:solidFill>
                <a:latin typeface="Segoe WP SemiLight"/>
                <a:ea typeface="굴림" charset="-127"/>
                <a:cs typeface="Segoe UI" pitchFamily="34" charset="0"/>
              </a:rPr>
              <a:t>프레젠테이션을 보고 편집하는 데 유용한 </a:t>
            </a:r>
            <a:r>
              <a:rPr lang="en-US" altLang="ko-KR" sz="2300" smtClean="0">
                <a:solidFill>
                  <a:srgbClr val="7F7F7F"/>
                </a:solidFill>
                <a:latin typeface="Segoe WP SemiLight"/>
                <a:ea typeface="굴림" charset="-127"/>
                <a:cs typeface="Segoe UI" pitchFamily="34" charset="0"/>
              </a:rPr>
              <a:t>Microsoft Office Mobile </a:t>
            </a:r>
            <a:r>
              <a:rPr lang="ko-KR" altLang="en-US" sz="2300" smtClean="0">
                <a:solidFill>
                  <a:srgbClr val="7F7F7F"/>
                </a:solidFill>
                <a:latin typeface="Segoe WP SemiLight"/>
                <a:ea typeface="굴림" charset="-127"/>
                <a:cs typeface="Segoe UI" pitchFamily="34" charset="0"/>
              </a:rPr>
              <a:t>기능입니다</a:t>
            </a:r>
            <a:r>
              <a:rPr lang="en-US" altLang="ko-KR" sz="2300" smtClean="0">
                <a:solidFill>
                  <a:srgbClr val="7F7F7F"/>
                </a:solidFill>
                <a:latin typeface="Segoe WP SemiLight"/>
                <a:ea typeface="굴림" charset="-127"/>
                <a:cs typeface="Segoe UI" pitchFamily="34" charset="0"/>
              </a:rPr>
              <a:t>.</a:t>
            </a:r>
          </a:p>
          <a:p>
            <a:endParaRPr lang="en-US" altLang="ko-KR" sz="2300" smtClean="0">
              <a:solidFill>
                <a:srgbClr val="7F7F7F"/>
              </a:solidFill>
              <a:latin typeface="Segoe WP SemiLight"/>
              <a:ea typeface="굴림" charset="-127"/>
              <a:cs typeface="Segoe UI" pitchFamily="34" charset="0"/>
            </a:endParaRPr>
          </a:p>
          <a:p>
            <a:r>
              <a:rPr lang="ko-KR" altLang="en-US" sz="2300" smtClean="0">
                <a:solidFill>
                  <a:srgbClr val="7F7F7F"/>
                </a:solidFill>
                <a:latin typeface="Segoe WP SemiLight"/>
                <a:ea typeface="굴림" charset="-127"/>
                <a:cs typeface="Segoe UI" pitchFamily="34" charset="0"/>
              </a:rPr>
              <a:t>전화기에 이미 있거나 </a:t>
            </a:r>
            <a:r>
              <a:rPr lang="en-US" altLang="ko-KR" sz="2300" smtClean="0">
                <a:solidFill>
                  <a:srgbClr val="7F7F7F"/>
                </a:solidFill>
                <a:latin typeface="Segoe WP SemiLight"/>
                <a:ea typeface="굴림" charset="-127"/>
                <a:cs typeface="Segoe UI" pitchFamily="34" charset="0"/>
              </a:rPr>
              <a:t>SkyDrive</a:t>
            </a:r>
            <a:r>
              <a:rPr lang="ko-KR" altLang="en-US" sz="2300" smtClean="0">
                <a:solidFill>
                  <a:srgbClr val="7F7F7F"/>
                </a:solidFill>
                <a:latin typeface="Segoe WP SemiLight"/>
                <a:ea typeface="굴림" charset="-127"/>
                <a:cs typeface="Segoe UI" pitchFamily="34" charset="0"/>
              </a:rPr>
              <a:t>에 있거나 또는 </a:t>
            </a:r>
            <a:r>
              <a:rPr lang="en-US" altLang="ko-KR" sz="2300" smtClean="0">
                <a:solidFill>
                  <a:srgbClr val="7F7F7F"/>
                </a:solidFill>
                <a:latin typeface="Segoe WP SemiLight"/>
                <a:ea typeface="굴림" charset="-127"/>
                <a:cs typeface="Segoe UI" pitchFamily="34" charset="0"/>
              </a:rPr>
              <a:t>Microsoft SharePoint Server 2010</a:t>
            </a:r>
            <a:r>
              <a:rPr lang="ko-KR" altLang="en-US" sz="2300" smtClean="0">
                <a:solidFill>
                  <a:srgbClr val="7F7F7F"/>
                </a:solidFill>
                <a:latin typeface="Segoe WP SemiLight"/>
                <a:ea typeface="굴림" charset="-127"/>
                <a:cs typeface="Segoe UI" pitchFamily="34" charset="0"/>
              </a:rPr>
              <a:t>에서 공유된 이메일 메시지에 첨부된 프레젠테이션을 열어 작업하세요</a:t>
            </a:r>
            <a:r>
              <a:rPr lang="en-US" altLang="ko-KR" sz="2300" smtClean="0">
                <a:solidFill>
                  <a:srgbClr val="7F7F7F"/>
                </a:solidFill>
                <a:latin typeface="Segoe WP SemiLight"/>
                <a:ea typeface="굴림" charset="-127"/>
                <a:cs typeface="Segoe UI" pitchFamily="34" charset="0"/>
              </a:rPr>
              <a:t>.</a:t>
            </a:r>
          </a:p>
          <a:p>
            <a:endParaRPr lang="en-US" altLang="ko-KR" sz="2300" smtClean="0">
              <a:solidFill>
                <a:srgbClr val="7F7F7F"/>
              </a:solidFill>
              <a:latin typeface="Segoe WP SemiLight"/>
              <a:ea typeface="굴림" charset="-127"/>
              <a:cs typeface="Segoe UI" pitchFamily="34" charset="0"/>
            </a:endParaRPr>
          </a:p>
          <a:p>
            <a:r>
              <a:rPr lang="ko-KR" altLang="en-US" sz="2300" smtClean="0">
                <a:solidFill>
                  <a:srgbClr val="7F7F7F"/>
                </a:solidFill>
                <a:latin typeface="Segoe WP SemiLight"/>
                <a:ea typeface="굴림" charset="-127"/>
                <a:cs typeface="Segoe UI" pitchFamily="34" charset="0"/>
              </a:rPr>
              <a:t>프레젠테이션을 시작하고 열려면 탭하기만 하면 됩니다</a:t>
            </a:r>
            <a:r>
              <a:rPr lang="en-US" altLang="ko-KR" sz="2300" smtClean="0">
                <a:solidFill>
                  <a:srgbClr val="7F7F7F"/>
                </a:solidFill>
                <a:latin typeface="Segoe WP SemiLight"/>
                <a:ea typeface="굴림" charset="-127"/>
                <a:cs typeface="Segoe UI" pitchFamily="34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mtClean="0">
                <a:solidFill>
                  <a:srgbClr val="FB5500"/>
                </a:solidFill>
                <a:latin typeface="Segoe WP"/>
                <a:ea typeface="굴림" charset="-127"/>
              </a:rPr>
              <a:t>온라인 추가 정보</a:t>
            </a:r>
            <a:endParaRPr lang="en-US" altLang="ko-KR" smtClean="0">
              <a:solidFill>
                <a:srgbClr val="FB5500"/>
              </a:solidFill>
              <a:latin typeface="Segoe WP"/>
              <a:ea typeface="굴림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charset="0"/>
              <a:buNone/>
            </a:pPr>
            <a:r>
              <a:rPr lang="en-US" altLang="ko-KR" sz="2300" smtClean="0">
                <a:solidFill>
                  <a:srgbClr val="7F7F7F"/>
                </a:solidFill>
                <a:latin typeface="Segoe WP SemiLight"/>
                <a:ea typeface="굴림" charset="-127"/>
                <a:cs typeface="Segoe UI" pitchFamily="34" charset="0"/>
              </a:rPr>
              <a:t>PowerPoint Mobile </a:t>
            </a:r>
            <a:r>
              <a:rPr lang="ko-KR" altLang="en-US" sz="2300" smtClean="0">
                <a:solidFill>
                  <a:srgbClr val="7F7F7F"/>
                </a:solidFill>
                <a:latin typeface="Segoe WP SemiLight"/>
                <a:ea typeface="굴림" charset="-127"/>
                <a:cs typeface="Segoe UI" pitchFamily="34" charset="0"/>
              </a:rPr>
              <a:t>사용에 대한 자세한 내용을 확인하려면</a:t>
            </a:r>
            <a:r>
              <a:rPr lang="en-US" altLang="ko-KR" sz="2300" smtClean="0">
                <a:solidFill>
                  <a:srgbClr val="7F7F7F"/>
                </a:solidFill>
                <a:latin typeface="Segoe WP SemiLight"/>
                <a:ea typeface="굴림" charset="-127"/>
                <a:cs typeface="Segoe UI" pitchFamily="34" charset="0"/>
              </a:rPr>
              <a:t> </a:t>
            </a:r>
            <a:r>
              <a:rPr lang="en-US" altLang="ko-KR" sz="2300" smtClean="0">
                <a:solidFill>
                  <a:srgbClr val="FB5500"/>
                </a:solidFill>
                <a:latin typeface="Segoe WP SemiLight"/>
                <a:ea typeface="굴림" charset="-127"/>
                <a:cs typeface="Segoe UI" pitchFamily="34" charset="0"/>
                <a:hlinkClick r:id="rId2"/>
              </a:rPr>
              <a:t>windowsphone.com</a:t>
            </a:r>
            <a:r>
              <a:rPr lang="ko-KR" altLang="en-US" sz="2300" smtClean="0">
                <a:solidFill>
                  <a:srgbClr val="7F7F7F"/>
                </a:solidFill>
                <a:latin typeface="Segoe WP SemiLight"/>
                <a:ea typeface="굴림" charset="-127"/>
                <a:cs typeface="Segoe UI" pitchFamily="34" charset="0"/>
              </a:rPr>
              <a:t>을 방문하세요</a:t>
            </a:r>
            <a:r>
              <a:rPr lang="en-US" altLang="ko-KR" sz="2300" smtClean="0">
                <a:solidFill>
                  <a:srgbClr val="7F7F7F"/>
                </a:solidFill>
                <a:latin typeface="Segoe WP SemiLight"/>
                <a:ea typeface="굴림" charset="-127"/>
                <a:cs typeface="Segoe UI" pitchFamily="34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55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Mobile 알아보기</vt:lpstr>
      <vt:lpstr>온라인 추가 정보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Mobile 알아보기</dc:title>
  <dc:creator>Microsoft</dc:creator>
  <cp:lastModifiedBy>Microsoft</cp:lastModifiedBy>
  <dcterms:created xsi:type="dcterms:W3CDTF">2011-05-19T11:19:31Z</dcterms:created>
  <dcterms:modified xsi:type="dcterms:W3CDTF">2011-06-20T15:56:45Z</dcterms:modified>
</cp:coreProperties>
</file>