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PowerPoint </a:t>
            </a:r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Mobile-</a:t>
            </a:r>
            <a:r>
              <a:rPr lang="en-US" dirty="0" err="1" smtClean="0">
                <a:solidFill>
                  <a:srgbClr val="FB5500"/>
                </a:solidFill>
                <a:latin typeface="Segoe WP" pitchFamily="34" charset="0"/>
              </a:rPr>
              <a:t>introductie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Microsoft PowerPoint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Mobile is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een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onderdeel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van Microsoft Office Mobile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waarmee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u PowerPoint-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presentaties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kunt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weergeven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en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bewerken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op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uw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telefoon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U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kunt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werken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aan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presentaties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die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zijn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toegevoegd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als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bijlage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bij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e-mails, die al op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uw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telefoon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staan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, via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SkyDrive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of die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worden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gedeeld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in Microsoft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SharePoint Server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2010.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Ga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snel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aan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de slag en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tik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eenvoudig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op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een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presentatie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om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deze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openen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Meer </a:t>
            </a:r>
            <a:r>
              <a:rPr lang="en-US" dirty="0" err="1" smtClean="0">
                <a:solidFill>
                  <a:srgbClr val="FB5500"/>
                </a:solidFill>
                <a:latin typeface="Segoe WP" pitchFamily="34" charset="0"/>
              </a:rPr>
              <a:t>informatie</a:t>
            </a:r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 online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Voor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meer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informatie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over PowerPoint Mobile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gaat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u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naar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smtClean="0">
                <a:solidFill>
                  <a:srgbClr val="FB5500"/>
                </a:solidFill>
                <a:latin typeface="Segoe WP SemiLight" pitchFamily="34" charset="0"/>
                <a:ea typeface="Segoe UI" pitchFamily="34" charset="0"/>
                <a:cs typeface="Segoe UI" pitchFamily="34" charset="0"/>
                <a:hlinkClick r:id="rId2"/>
              </a:rPr>
              <a:t>windowsphone.com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Mobile-introductie</vt:lpstr>
      <vt:lpstr>Meer informatie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Mobile-introductie</dc:title>
  <dc:creator>Microsoft</dc:creator>
  <cp:lastModifiedBy>Microsoft</cp:lastModifiedBy>
  <dcterms:created xsi:type="dcterms:W3CDTF">2011-05-19T11:19:44Z</dcterms:created>
  <dcterms:modified xsi:type="dcterms:W3CDTF">2011-06-20T16:53:06Z</dcterms:modified>
</cp:coreProperties>
</file>