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Utforsk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del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av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Microsoft Office Mobile der du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kan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vise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og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redigere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presentasjoner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Arbeid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med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presentasjoner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lagt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ved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postmeldinger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allerede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ligger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ligger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SkyDrive,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eller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som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delt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Microsoft SharePoint Server 2010.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Du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kan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åpne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en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presentasjon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og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komme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i gang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ved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ganske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enkelt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å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trykke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på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den.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Mer informasjon på nettet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Hvis du vil ha mer informasjon om hvordan du bruker PowerPoint Mobile, kan du besøke oss på nettet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Utforsk PowerPoint Mobile</vt:lpstr>
      <vt:lpstr>Mer informasjon på nettet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Utforsk PowerPoint Mobile</dc:title>
  <dc:creator>Microsoft</dc:creator>
  <cp:lastModifiedBy>Microsoft</cp:lastModifiedBy>
  <dcterms:created xsi:type="dcterms:W3CDTF">2011-05-19T11:32:33Z</dcterms:created>
  <dcterms:modified xsi:type="dcterms:W3CDTF">2011-06-20T16:56:37Z</dcterms:modified>
</cp:coreProperties>
</file>