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02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1B10-0453-4CAC-8D2C-3AB45D009F1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1B10-0453-4CAC-8D2C-3AB45D009F1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9285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dirty="0" smtClean="0">
                <a:solidFill>
                  <a:srgbClr val="FB5500"/>
                </a:solidFill>
                <a:latin typeface="Segoe WP"/>
              </a:rPr>
              <a:t>Poznaj</a:t>
            </a:r>
            <a:r>
              <a:rPr lang="en-US" dirty="0" smtClean="0">
                <a:solidFill>
                  <a:srgbClr val="FB5500"/>
                </a:solidFill>
                <a:latin typeface="Segoe WP"/>
              </a:rPr>
              <a:t> </a:t>
            </a:r>
            <a:r>
              <a:rPr lang="en-US" dirty="0" smtClean="0">
                <a:solidFill>
                  <a:srgbClr val="FB5500"/>
                </a:solidFill>
                <a:latin typeface="Segoe WP"/>
              </a:rPr>
              <a:t>PowerPoint Mobile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Dostępny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w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pakiecie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Microsoft Office Mobile program Microsoft PowerPoint Mobile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pozwala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wyświetlać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oraz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edytować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prezentacje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programu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PowerPoint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bezpośrednio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w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telefonie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Umożliwia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pracę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z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prezentacjami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załączonymi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wiadomości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e-mail,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zapisanymi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w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telefonie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bądź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usłudze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SkyDrive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albo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udostępnianymi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na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serwerze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Microsoft SharePoint Server 2010.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Aby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rozpocząć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i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otworzyć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prezentację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wystarczy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ją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nacisnąć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B5500"/>
                </a:solidFill>
                <a:latin typeface="Segoe WP"/>
              </a:rPr>
              <a:t>Więcej informacji online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Aby uzyskać więcej informacji o korzystaniu z programu PowerPoint Mobile, odwiedź witrynę </a:t>
            </a:r>
            <a:r>
              <a:rPr lang="en-US" sz="230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3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Pokaz na ekranie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Office Theme</vt:lpstr>
      <vt:lpstr>Poznaj PowerPoint Mobile</vt:lpstr>
      <vt:lpstr>Więcej informacji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</dc:creator>
  <cp:lastModifiedBy/>
  <dcterms:created xsi:type="dcterms:W3CDTF">2011-05-19T11:21:49Z</dcterms:created>
  <dcterms:modified xsi:type="dcterms:W3CDTF">2011-06-16T10:29:03Z</dcterms:modified>
</cp:coreProperties>
</file>