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>
                <a:solidFill>
                  <a:srgbClr val="FB5500"/>
                </a:solidFill>
                <a:latin typeface="Segoe WP"/>
              </a:rPr>
              <a:t>Descobrir </a:t>
            </a:r>
            <a:r>
              <a:rPr lang="en-US" sz="4400" b="0" i="0" dirty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o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 Microsoft PowerPoint Mobile faz parte do Microsoft Office Mobile e ajuda você a visualizar e editar apresentações do PowerPoint no seu telefone.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Trabalhe com apresentações anexadas a mensagens de email, já armazenadas no seu telefone, no SkyDrive ou compartilhadas no Microsoft SharePoint Server 2010.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começar e abrir uma apresentação, basta tocar nela.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Mais informações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552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obter mais informações sobre o uso do PowerPoint Mobile, visite-nos online em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Descobrir o PowerPoint Mobile</vt:lpstr>
      <vt:lpstr>Mais informações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Descobrir o PowerPoint Mobile</dc:title>
  <dc:creator>Microsoft</dc:creator>
  <cp:lastModifiedBy>Microsoft</cp:lastModifiedBy>
  <dcterms:created xsi:type="dcterms:W3CDTF">2011-05-19T11:22:14Z</dcterms:created>
  <dcterms:modified xsi:type="dcterms:W3CDTF">2011-06-20T17:12:21Z</dcterms:modified>
</cp:coreProperties>
</file>