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Обзор PowerPoint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Microsoft PowerPoint Mobile входит в состав пакета Microsoft Office Mobile и позволяет просматривать и редактировать презентации PowerPoint на телефоне.</a:t>
            </a:r>
          </a:p>
          <a:p>
            <a:pPr marL="347472" indent="-347472" algn="l" defTabSz="914400">
              <a:spcBef>
                <a:spcPts val="552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Вы сможете работать с презентациями, вложенными в сообщения электронной почты, уже находящимися на телефоне или в SkyDrive, либо же опубликованными на сервере Microsoft SharePoint Server 2010.</a:t>
            </a:r>
          </a:p>
          <a:p>
            <a:pPr marL="347472" indent="-347472" algn="l" defTabSz="914400">
              <a:spcBef>
                <a:spcPts val="552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7472" indent="-347472" algn="l" defTabSz="914400">
              <a:spcBef>
                <a:spcPts val="552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Открыть презентацию можно простым касанием.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Дополнительные сведения в Интернете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552"/>
              </a:spcBef>
              <a:buNone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Дополнительные сведения о работе с PowerPoint Mobile см. на сайте </a:t>
            </a:r>
            <a:r>
              <a:rPr lang="en-US" sz="2300" b="0" i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2"/>
              </a:rPr>
              <a:t>windowsphone.com</a:t>
            </a: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Обзор PowerPoint Mobile</vt:lpstr>
      <vt:lpstr>Дополнительные сведения в Интернете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PowerPoint Mobile</dc:title>
  <dc:creator>Microsoft</dc:creator>
  <cp:lastModifiedBy>Microsoft</cp:lastModifiedBy>
  <dcterms:created xsi:type="dcterms:W3CDTF">2011-05-19T11:22:29Z</dcterms:created>
  <dcterms:modified xsi:type="dcterms:W3CDTF">2011-06-20T17:18:36Z</dcterms:modified>
</cp:coreProperties>
</file>