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1B10-0453-4CAC-8D2C-3AB45D009F1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1B10-0453-4CAC-8D2C-3AB45D009F1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9285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Utforska PowerPoint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Med Microsoft PowerPoint Mobile,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som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ingår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i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Microsoft Office Mobile,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kan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du visa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och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redigera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PowerPoint-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presentationer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på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telefonen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Arbeta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med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presentationer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som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har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bifogats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i 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/>
            </a:r>
            <a:b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</a:b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e-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postmeddelanden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redan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finns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på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telefonen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finns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på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SkyDrive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eller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har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delats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via Microsoft SharePoint Server 2010.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Du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öppnar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en presentation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genom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att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trycka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på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den.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Mer info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1"/>
              </a:spcBef>
              <a:buNone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Mer information om hur du använder PowerPoint Mobile finns på </a:t>
            </a:r>
            <a:r>
              <a:rPr lang="en-US" sz="2300" b="0" i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3"/>
              </a:rPr>
              <a:t>windowsphone.com</a:t>
            </a: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Utforska PowerPoint Mobile</vt:lpstr>
      <vt:lpstr>Mer info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Utforska PowerPoint Mobile</dc:title>
  <dc:creator>Microsoft</dc:creator>
  <cp:lastModifiedBy>Microsoft</cp:lastModifiedBy>
  <dcterms:created xsi:type="dcterms:W3CDTF">2011-05-12T09:31:47Z</dcterms:created>
  <dcterms:modified xsi:type="dcterms:W3CDTF">2011-06-20T17:20:18Z</dcterms:modified>
</cp:coreProperties>
</file>