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err="1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探索</a:t>
            </a:r>
            <a:r>
              <a:rPr lang="en-US" sz="4400" b="0" i="0" dirty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 PowerPoint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Microsoft PowerPoint Mobile 是 Microsoft Office Mobile 的一部分，它可以帮助您在手机上查看和编辑 PowerPoint 演示文稿。</a:t>
            </a:r>
          </a:p>
          <a:p>
            <a:pPr marL="347472" indent="-347472" algn="l" defTabSz="914400">
              <a:spcBef>
                <a:spcPts val="552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处理附加到电子邮件、已位于您的手机上、SkyDrive 上或 Microsoft SharePoint Server 2010 上共享的演示文稿。</a:t>
            </a:r>
          </a:p>
          <a:p>
            <a:pPr marL="347472" indent="-347472" algn="l" defTabSz="914400">
              <a:spcBef>
                <a:spcPts val="552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若要开始使用并打开一个演示文稿，只需点按该演示文稿。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更多联机信息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552"/>
              </a:spcBef>
              <a:buNone/>
            </a:pP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有关使用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PowerPoint Mobile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的详细信息，</a:t>
            </a:r>
            <a:r>
              <a:rPr lang="en-US" sz="2300" b="0" i="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请访问我们</a:t>
            </a:r>
            <a:r>
              <a:rPr lang="zh-CN" alt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的网站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，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网址为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： </a:t>
            </a:r>
            <a:r>
              <a:rPr lang="en-US" sz="2300" b="0" i="0" dirty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2"/>
              </a:rPr>
              <a:t>windowsphone.com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探索 PowerPoint Mobile</vt:lpstr>
      <vt:lpstr>更多联机信息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探索 PowerPoint Mobile</dc:title>
  <dc:creator>Microsoft</dc:creator>
  <cp:lastModifiedBy>Microsoft</cp:lastModifiedBy>
  <dcterms:created xsi:type="dcterms:W3CDTF">2011-05-19T11:22:58Z</dcterms:created>
  <dcterms:modified xsi:type="dcterms:W3CDTF">2011-06-20T17:22:46Z</dcterms:modified>
</cp:coreProperties>
</file>