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pPr/>
              <a:t>6/20/2011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B5500"/>
                </a:solidFill>
                <a:latin typeface="Segoe WP" pitchFamily="34" charset="0"/>
              </a:rPr>
              <a:t>Explore PowerPoint Mobile</a:t>
            </a:r>
            <a:endParaRPr lang="en-US" dirty="0">
              <a:solidFill>
                <a:srgbClr val="FB5500"/>
              </a:solidFill>
              <a:latin typeface="Segoe WP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Microsoft PowerPoint 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Mobile is 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a part of Microsoft Office Mobile 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that 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helps you view and edit PowerPoint presentations on your phone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Work 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on presentations that are attached to email messages, 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already on 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your phone, 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on SkyDrive or 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shared on Microsoft SharePoint Server </a:t>
            </a: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2010.</a:t>
            </a:r>
          </a:p>
          <a:p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To get started and open a presentation, simply press it.</a:t>
            </a:r>
            <a:endParaRPr lang="en-US" sz="2300" dirty="0">
              <a:solidFill>
                <a:schemeClr val="bg1">
                  <a:lumMod val="50000"/>
                </a:schemeClr>
              </a:solidFill>
              <a:latin typeface="Segoe WP Semi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B5500"/>
                </a:solidFill>
                <a:latin typeface="Segoe WP" pitchFamily="34" charset="0"/>
              </a:rPr>
              <a:t>More information online</a:t>
            </a:r>
            <a:endParaRPr lang="en-US" dirty="0">
              <a:solidFill>
                <a:srgbClr val="FB5500"/>
              </a:solidFill>
              <a:latin typeface="Segoe WP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For more information about using PowerPoint Mobile, 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visit us online at </a:t>
            </a:r>
            <a:r>
              <a:rPr lang="en-US" sz="2300" dirty="0" smtClean="0">
                <a:solidFill>
                  <a:srgbClr val="FB5500"/>
                </a:solidFill>
                <a:latin typeface="Segoe WP SemiLight" pitchFamily="34" charset="0"/>
                <a:ea typeface="Segoe UI" pitchFamily="34" charset="0"/>
                <a:cs typeface="Segoe UI" pitchFamily="34" charset="0"/>
                <a:hlinkClick r:id="rId2"/>
              </a:rPr>
              <a:t>windowsphone.com</a:t>
            </a:r>
            <a:r>
              <a:rPr lang="en-US" sz="2300" dirty="0">
                <a:solidFill>
                  <a:schemeClr val="bg1">
                    <a:lumMod val="50000"/>
                  </a:schemeClr>
                </a:solidFill>
                <a:latin typeface="Segoe WP SemiLight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Explore PowerPoint Mobile</vt:lpstr>
      <vt:lpstr>More information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PowerPoint Mobile</dc:title>
  <dc:creator>Microsoft</dc:creator>
  <cp:lastModifiedBy>Microsoft</cp:lastModifiedBy>
  <dcterms:created xsi:type="dcterms:W3CDTF">2011-05-19T11:23:12Z</dcterms:created>
  <dcterms:modified xsi:type="dcterms:W3CDTF">2011-06-20T16:34:24Z</dcterms:modified>
</cp:coreProperties>
</file>