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 err="1">
                <a:solidFill>
                  <a:srgbClr val="FB5500"/>
                </a:solidFill>
                <a:latin typeface="Segoe WP"/>
              </a:rPr>
              <a:t>Descobrir</a:t>
            </a:r>
            <a:r>
              <a:rPr lang="en-US" dirty="0">
                <a:solidFill>
                  <a:srgbClr val="FB5500"/>
                </a:solidFill>
                <a:latin typeface="Segoe WP"/>
              </a:rPr>
              <a:t> </a:t>
            </a:r>
            <a:r>
              <a:rPr lang="en-US" sz="4400" b="0" i="0" dirty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o PowerPoint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O Microsoft PowerPoint Mobile é um </a:t>
            </a:r>
            <a:r>
              <a:rPr lang="en-US" sz="2300" b="0" i="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componente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do Microsoft Office Mobile </a:t>
            </a:r>
            <a:r>
              <a:rPr lang="en-US" sz="2300" b="0" i="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que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ajuda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a </a:t>
            </a:r>
            <a:r>
              <a:rPr lang="en-US" sz="2300" b="0" i="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visualizar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 </a:t>
            </a:r>
            <a:r>
              <a:rPr lang="en-US" sz="2300" b="0" i="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editar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apresentações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do PowerPoint no </a:t>
            </a:r>
            <a:r>
              <a:rPr lang="en-US" sz="2300" b="0" i="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telemóvel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 err="1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Trabalhe</a:t>
            </a:r>
            <a:r>
              <a:rPr lang="en-US" sz="2300" b="0" i="0" dirty="0" smtClean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nas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apresentações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anexadas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às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mensagens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de e-mail,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já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existentes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no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telemóvel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no SkyDrive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ou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partilhadas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no Microsoft SharePoint Server 2010.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Para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começar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abrir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uma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apresentação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basta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tocar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nela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Mais informações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1"/>
              </a:spcBef>
              <a:buNone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Para obter mais informações sobre como utilizar o PowerPoint Mobile, visite-nos online em </a:t>
            </a:r>
            <a:r>
              <a:rPr lang="en-US" sz="2300" b="0" i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2"/>
              </a:rPr>
              <a:t>windowsphone.com</a:t>
            </a: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Descobrir o PowerPoint Mobile</vt:lpstr>
      <vt:lpstr>Mais informações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Descobrir o PowerPoint Mobile</dc:title>
  <dc:creator>Microsoft</dc:creator>
  <cp:lastModifiedBy>Microsoft</cp:lastModifiedBy>
  <dcterms:created xsi:type="dcterms:W3CDTF">2011-05-19T11:28:44Z</dcterms:created>
  <dcterms:modified xsi:type="dcterms:W3CDTF">2011-06-20T17:16:09Z</dcterms:modified>
</cp:coreProperties>
</file>