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500"/>
    <a:srgbClr val="FF66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24" y="-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B0CFB-402C-480A-BCEA-4DC2F6A3C54C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1B10-0453-4CAC-8D2C-3AB45D009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2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1928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>
                <a:solidFill>
                  <a:srgbClr val="FB5500"/>
                </a:solidFill>
                <a:latin typeface="Segoe WP"/>
                <a:ea typeface="+mj-ea"/>
                <a:cs typeface="+mj-cs"/>
              </a:rPr>
              <a:t>Explorar PowerPoint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1">
              <a:spcBef>
                <a:spcPts val="1"/>
              </a:spcBef>
              <a:buClr>
                <a:schemeClr val="bg1">
                  <a:lumMod val="50000"/>
                </a:schemeClr>
              </a:buClr>
            </a:pP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Microsoft PowerPoint Mobile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es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una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parte de Microsoft Office Mobile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que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te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ayuda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a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ver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y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editar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presentaciones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de PowerPoint en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tu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teléfono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.</a:t>
            </a:r>
          </a:p>
          <a:p>
            <a:pPr marL="1" indent="1" algn="l" defTabSz="914400">
              <a:spcBef>
                <a:spcPts val="1"/>
              </a:spcBef>
              <a:buFont typeface="Arial"/>
              <a:buChar char="•"/>
            </a:pPr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 SemiLight"/>
              <a:ea typeface="Segoe UI"/>
              <a:cs typeface="Segoe UI"/>
            </a:endParaRPr>
          </a:p>
          <a:p>
            <a:pPr marL="342901">
              <a:spcBef>
                <a:spcPts val="1"/>
              </a:spcBef>
              <a:buClr>
                <a:schemeClr val="bg1">
                  <a:lumMod val="50000"/>
                </a:schemeClr>
              </a:buClr>
            </a:pP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Puedes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trabajar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con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presentaciones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adjuntas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a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mensajes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de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correo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electrónico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,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que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ya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tengas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en el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teléfono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, en SkyDrive o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compartidas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en Microsoft SharePoint Server 2010.</a:t>
            </a:r>
          </a:p>
          <a:p>
            <a:pPr marL="1" indent="1" algn="l" defTabSz="914400">
              <a:spcBef>
                <a:spcPts val="1"/>
              </a:spcBef>
              <a:buFont typeface="Arial"/>
              <a:buChar char="•"/>
            </a:pPr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 SemiLight"/>
              <a:ea typeface="Segoe UI"/>
              <a:cs typeface="Segoe UI"/>
            </a:endParaRPr>
          </a:p>
          <a:p>
            <a:pPr marL="342901">
              <a:spcBef>
                <a:spcPts val="1"/>
              </a:spcBef>
              <a:buClr>
                <a:schemeClr val="bg1">
                  <a:lumMod val="50000"/>
                </a:schemeClr>
              </a:buClr>
            </a:pP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Para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empezar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y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abrir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una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presentación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, solo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pulsa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en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ella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8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>
                <a:solidFill>
                  <a:srgbClr val="FB5500"/>
                </a:solidFill>
                <a:latin typeface="Segoe WP"/>
                <a:ea typeface="+mj-ea"/>
                <a:cs typeface="+mj-cs"/>
              </a:rPr>
              <a:t>Más información en línea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1"/>
              </a:spcBef>
              <a:buNone/>
            </a:pP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Para obtener más información sobre cómo usar PowerPoint Mobile, </a:t>
            </a:r>
            <a:r>
              <a:rPr lang="en-US" sz="2300" b="0" i="0">
                <a:solidFill>
                  <a:srgbClr val="FB5500"/>
                </a:solidFill>
                <a:latin typeface="Segoe WP SemiLight"/>
                <a:ea typeface="Segoe UI"/>
                <a:cs typeface="Segoe UI"/>
                <a:hlinkClick r:id="rId2"/>
              </a:rPr>
              <a:t>visítanos en windowsphone.com</a:t>
            </a: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0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55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Explorar PowerPoint Mobile</vt:lpstr>
      <vt:lpstr>Más información en línea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Explorar PowerPoint Mobile</dc:title>
  <dc:creator>Microsoft</dc:creator>
  <cp:lastModifiedBy>Microsoft</cp:lastModifiedBy>
  <dcterms:created xsi:type="dcterms:W3CDTF">2011-05-19T11:33:45Z</dcterms:created>
  <dcterms:modified xsi:type="dcterms:W3CDTF">2011-06-20T16:36:36Z</dcterms:modified>
</cp:coreProperties>
</file>