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9e28d2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9e28d2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9e28d2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9e28d2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9e28d2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9e28d2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9e28d25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9e28d25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9e28d25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9e28d25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9e28d25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9e28d25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Avocado Prices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Jiang, Benson Yu, Katie Blau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Topic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10225" y="1594800"/>
            <a:ext cx="46845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 of avocados in recent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Fluctuations in price, </a:t>
            </a:r>
            <a:r>
              <a:rPr lang="en"/>
              <a:t>availability, and importing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trends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Variety of types, region, seasonality,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Demand in different regions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sold in summer vs. winter</a:t>
            </a:r>
            <a:endParaRPr/>
          </a:p>
        </p:txBody>
      </p:sp>
      <p:pic>
        <p:nvPicPr>
          <p:cNvPr descr="Cute avocado clipart. Free download transparent .PNG | Creazilla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131" y="1808850"/>
            <a:ext cx="1947200" cy="21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050100" y="1955800"/>
            <a:ext cx="30939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First 8 columns of data </a:t>
            </a:r>
            <a:endParaRPr sz="15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450" y="593725"/>
            <a:ext cx="59436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08925" y="3421775"/>
            <a:ext cx="26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63400" y="2263025"/>
            <a:ext cx="5394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the data was collected  -  Hass Avocado Board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Bias in the data 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Cleaning data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 column for day of the week to compare weekend vs weekday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Outliers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Omitting columns that were not relevant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PLU codes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Question #1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391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2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39"/>
              <a:buChar char="●"/>
            </a:pPr>
            <a:r>
              <a:rPr lang="en" sz="1238"/>
              <a:t>Are organic avocados more or less expensive than conventional avocados?</a:t>
            </a:r>
            <a:endParaRPr sz="123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8"/>
              <a:t>              H0 : μ</a:t>
            </a:r>
            <a:r>
              <a:rPr baseline="-25000" lang="en" sz="1238"/>
              <a:t>conventional price</a:t>
            </a:r>
            <a:r>
              <a:rPr lang="en" sz="1238"/>
              <a:t> = μ</a:t>
            </a:r>
            <a:r>
              <a:rPr baseline="-25000" lang="en" sz="1238"/>
              <a:t>organic price</a:t>
            </a:r>
            <a:endParaRPr sz="123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8"/>
              <a:t>              Ha : μ</a:t>
            </a:r>
            <a:r>
              <a:rPr baseline="-25000" lang="en" sz="1238"/>
              <a:t>conventional price</a:t>
            </a:r>
            <a:r>
              <a:rPr lang="en" sz="1238"/>
              <a:t> &lt; μ</a:t>
            </a:r>
            <a:r>
              <a:rPr baseline="-25000" lang="en" sz="1238"/>
              <a:t>organic price</a:t>
            </a:r>
            <a:endParaRPr sz="123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Alpha = .05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 statistic = 105.59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Used sample mean as estimate of population mean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Assumptions = sample size is large enough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P-value &lt; 0.0001, reject null hypothesis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535800" y="1520875"/>
            <a:ext cx="4430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00" y="1335788"/>
            <a:ext cx="4393901" cy="338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Question #2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40725" y="1560300"/>
            <a:ext cx="391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249" lvl="0" marL="457200" rtl="0" algn="l">
              <a:spcBef>
                <a:spcPts val="0"/>
              </a:spcBef>
              <a:spcAft>
                <a:spcPts val="0"/>
              </a:spcAft>
              <a:buSzPts val="1239"/>
              <a:buChar char="●"/>
            </a:pPr>
            <a:r>
              <a:rPr lang="en" sz="1238"/>
              <a:t>Do certain regions have different demand levels of avocado overall?</a:t>
            </a:r>
            <a:endParaRPr sz="123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8"/>
              <a:t>H0 : p</a:t>
            </a:r>
            <a:r>
              <a:rPr baseline="-25000" lang="en" sz="1238"/>
              <a:t>atlanta</a:t>
            </a:r>
            <a:r>
              <a:rPr lang="en" sz="1238"/>
              <a:t> = p</a:t>
            </a:r>
            <a:r>
              <a:rPr baseline="-25000" lang="en" sz="1238"/>
              <a:t>albany</a:t>
            </a:r>
            <a:endParaRPr sz="123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8"/>
              <a:t>Ha : p</a:t>
            </a:r>
            <a:r>
              <a:rPr baseline="-25000" lang="en" sz="1238"/>
              <a:t>atlanta</a:t>
            </a:r>
            <a:r>
              <a:rPr lang="en" sz="1238"/>
              <a:t> ≠ p</a:t>
            </a:r>
            <a:r>
              <a:rPr baseline="-25000" lang="en" sz="1238"/>
              <a:t>albany</a:t>
            </a:r>
            <a:endParaRPr baseline="-25000" sz="123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123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Two proportion Z test results: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Alpha = .05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 statistic = 1.04795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Assumptions = each proportion sample is greater than 15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p-value = 0.294659, fail to reject null hypothesis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0" y="255579"/>
            <a:ext cx="3085050" cy="209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250" y="2495550"/>
            <a:ext cx="3085049" cy="25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Question #3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5"/>
            <a:ext cx="5451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Are avocados sold in the summer months more expensive than avocados sold in winter months?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H0: μ</a:t>
            </a:r>
            <a:r>
              <a:rPr baseline="-25000" lang="en" sz="1200"/>
              <a:t>summer price</a:t>
            </a:r>
            <a:r>
              <a:rPr lang="en" sz="1200"/>
              <a:t> = μ</a:t>
            </a:r>
            <a:r>
              <a:rPr baseline="-25000" lang="en" sz="1200"/>
              <a:t>winter price</a:t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 : μ</a:t>
            </a:r>
            <a:r>
              <a:rPr baseline="-25000" lang="en" sz="1200"/>
              <a:t>summer price</a:t>
            </a:r>
            <a:r>
              <a:rPr lang="en" sz="1200"/>
              <a:t> &gt; μ</a:t>
            </a:r>
            <a:r>
              <a:rPr baseline="-25000" lang="en" sz="1200"/>
              <a:t>winter price</a:t>
            </a:r>
            <a:r>
              <a:rPr lang="en" sz="1200"/>
              <a:t>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350" y="591375"/>
            <a:ext cx="3243025" cy="21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850" y="2829019"/>
            <a:ext cx="3248025" cy="21239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87900" y="3152275"/>
            <a:ext cx="517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 = .05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statistic = 2.2412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Assumptions: Samples are large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 = 0.1372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Question #4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83125" y="1489824"/>
            <a:ext cx="83682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/>
              <a:t>How does the size of avocados impact the number of avocados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sold?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H0 : μ</a:t>
            </a:r>
            <a:r>
              <a:rPr baseline="-25000" lang="en" sz="1200"/>
              <a:t>number of small/medium avocados sold</a:t>
            </a:r>
            <a:r>
              <a:rPr lang="en" sz="1200"/>
              <a:t> = μ</a:t>
            </a:r>
            <a:r>
              <a:rPr baseline="-25000" lang="en" sz="1200"/>
              <a:t>number of extra large avocados sold</a:t>
            </a:r>
            <a:endParaRPr baseline="-25000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 : μ</a:t>
            </a:r>
            <a:r>
              <a:rPr baseline="-25000" lang="en" sz="1200"/>
              <a:t>number of small/medium avocados sold</a:t>
            </a:r>
            <a:r>
              <a:rPr lang="en" sz="1200"/>
              <a:t>  ≠ μ</a:t>
            </a:r>
            <a:r>
              <a:rPr baseline="-25000" lang="en" sz="1200"/>
              <a:t>number of extra large avocados sold</a:t>
            </a:r>
            <a:r>
              <a:rPr lang="en" sz="1200"/>
              <a:t>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725" y="1552900"/>
            <a:ext cx="38306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83125" y="2972550"/>
            <a:ext cx="480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 = .05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statistic = 29.1266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Assumptions: samples sizes are sufficiently large, using the sample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as the test statistic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 &lt; 0.0001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