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Istok Web"/>
      <p:regular r:id="rId21"/>
      <p:bold r:id="rId22"/>
      <p:italic r:id="rId23"/>
      <p:boldItalic r:id="rId24"/>
    </p:embeddedFont>
    <p:embeddedFont>
      <p:font typeface="Secular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74D5BA-BB86-4C6B-B338-7D16C730D055}">
  <a:tblStyle styleId="{3974D5BA-BB86-4C6B-B338-7D16C730D0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stokWeb-bold.fntdata"/><Relationship Id="rId21" Type="http://schemas.openxmlformats.org/officeDocument/2006/relationships/font" Target="fonts/IstokWeb-regular.fntdata"/><Relationship Id="rId24" Type="http://schemas.openxmlformats.org/officeDocument/2006/relationships/font" Target="fonts/IstokWeb-boldItalic.fntdata"/><Relationship Id="rId23" Type="http://schemas.openxmlformats.org/officeDocument/2006/relationships/font" Target="fonts/IstokWeb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SecularOn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20764ec9c9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20764ec9c9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320764ec9c9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320764ec9c9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20764ec9c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20764ec9c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ea5be8be17_2_17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ea5be8be17_2_17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20764ec9c9_3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20764ec9c9_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d70fa191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d70fa191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20764ec9c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320764ec9c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d70fa1918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d70fa1918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20764ec9c9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20764ec9c9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320764ec9c9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320764ec9c9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" name="Google Shape;13;p2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953375" y="1489713"/>
            <a:ext cx="4477500" cy="15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953375" y="3242188"/>
            <a:ext cx="44775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1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11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17" name="Google Shape;117;p11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1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" name="Google Shape;119;p11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22" name="Google Shape;122;p11"/>
          <p:cNvSpPr txBox="1"/>
          <p:nvPr>
            <p:ph hasCustomPrompt="1" type="title"/>
          </p:nvPr>
        </p:nvSpPr>
        <p:spPr>
          <a:xfrm>
            <a:off x="793609" y="1717875"/>
            <a:ext cx="4959600" cy="11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" name="Google Shape;123;p11"/>
          <p:cNvSpPr txBox="1"/>
          <p:nvPr>
            <p:ph idx="1" type="subTitle"/>
          </p:nvPr>
        </p:nvSpPr>
        <p:spPr>
          <a:xfrm>
            <a:off x="793609" y="3089524"/>
            <a:ext cx="4959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3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3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28" name="Google Shape;128;p1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1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33" name="Google Shape;133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1447926" y="1988507"/>
            <a:ext cx="2828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2" type="subTitle"/>
          </p:nvPr>
        </p:nvSpPr>
        <p:spPr>
          <a:xfrm>
            <a:off x="5602000" y="1988507"/>
            <a:ext cx="2828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3" type="subTitle"/>
          </p:nvPr>
        </p:nvSpPr>
        <p:spPr>
          <a:xfrm>
            <a:off x="1447926" y="3649327"/>
            <a:ext cx="2828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4" type="subTitle"/>
          </p:nvPr>
        </p:nvSpPr>
        <p:spPr>
          <a:xfrm>
            <a:off x="5602000" y="3649327"/>
            <a:ext cx="2828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hasCustomPrompt="1" idx="5" type="title"/>
          </p:nvPr>
        </p:nvSpPr>
        <p:spPr>
          <a:xfrm>
            <a:off x="713215" y="1600450"/>
            <a:ext cx="7347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6" type="title"/>
          </p:nvPr>
        </p:nvSpPr>
        <p:spPr>
          <a:xfrm>
            <a:off x="713215" y="3261320"/>
            <a:ext cx="7347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hasCustomPrompt="1" idx="7" type="title"/>
          </p:nvPr>
        </p:nvSpPr>
        <p:spPr>
          <a:xfrm>
            <a:off x="4867290" y="1600450"/>
            <a:ext cx="7347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hasCustomPrompt="1" idx="8" type="title"/>
          </p:nvPr>
        </p:nvSpPr>
        <p:spPr>
          <a:xfrm>
            <a:off x="4867290" y="3261320"/>
            <a:ext cx="7347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idx="9" type="subTitle"/>
          </p:nvPr>
        </p:nvSpPr>
        <p:spPr>
          <a:xfrm>
            <a:off x="1447926" y="1600450"/>
            <a:ext cx="2828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13" type="subTitle"/>
          </p:nvPr>
        </p:nvSpPr>
        <p:spPr>
          <a:xfrm>
            <a:off x="5602005" y="1600450"/>
            <a:ext cx="2828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4" type="subTitle"/>
          </p:nvPr>
        </p:nvSpPr>
        <p:spPr>
          <a:xfrm>
            <a:off x="1447926" y="3261320"/>
            <a:ext cx="2828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15" type="subTitle"/>
          </p:nvPr>
        </p:nvSpPr>
        <p:spPr>
          <a:xfrm>
            <a:off x="5602005" y="3261320"/>
            <a:ext cx="2828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grpSp>
        <p:nvGrpSpPr>
          <p:cNvPr id="146" name="Google Shape;146;p13"/>
          <p:cNvGrpSpPr/>
          <p:nvPr/>
        </p:nvGrpSpPr>
        <p:grpSpPr>
          <a:xfrm>
            <a:off x="53765" y="3589018"/>
            <a:ext cx="596273" cy="1554466"/>
            <a:chOff x="2090350" y="2239265"/>
            <a:chExt cx="905501" cy="2360616"/>
          </a:xfrm>
        </p:grpSpPr>
        <p:sp>
          <p:nvSpPr>
            <p:cNvPr id="147" name="Google Shape;147;p13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rect b="b" l="l" r="r" t="t"/>
              <a:pathLst>
                <a:path extrusionOk="0" h="14298" w="1202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0" name="Google Shape;150;p13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rect b="b" l="l" r="r" t="t"/>
              <a:pathLst>
                <a:path extrusionOk="0" h="13738" w="13738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1" name="Google Shape;151;p13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rect b="b" l="l" r="r" t="t"/>
              <a:pathLst>
                <a:path extrusionOk="0" h="10715" w="12605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4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4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55" name="Google Shape;155;p14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4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4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60" name="Google Shape;160;p14"/>
          <p:cNvSpPr txBox="1"/>
          <p:nvPr>
            <p:ph type="title"/>
          </p:nvPr>
        </p:nvSpPr>
        <p:spPr>
          <a:xfrm>
            <a:off x="2698750" y="3230203"/>
            <a:ext cx="57321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1" name="Google Shape;161;p14"/>
          <p:cNvSpPr txBox="1"/>
          <p:nvPr>
            <p:ph idx="1" type="subTitle"/>
          </p:nvPr>
        </p:nvSpPr>
        <p:spPr>
          <a:xfrm>
            <a:off x="2698750" y="1468975"/>
            <a:ext cx="57321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5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5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65" name="Google Shape;165;p15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5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5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70" name="Google Shape;170;p15"/>
          <p:cNvSpPr txBox="1"/>
          <p:nvPr>
            <p:ph type="title"/>
          </p:nvPr>
        </p:nvSpPr>
        <p:spPr>
          <a:xfrm>
            <a:off x="4546975" y="1439325"/>
            <a:ext cx="3883800" cy="147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1" type="subTitle"/>
          </p:nvPr>
        </p:nvSpPr>
        <p:spPr>
          <a:xfrm>
            <a:off x="4546975" y="2918725"/>
            <a:ext cx="3883800" cy="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5"/>
          <p:cNvSpPr/>
          <p:nvPr>
            <p:ph idx="2" type="pic"/>
          </p:nvPr>
        </p:nvSpPr>
        <p:spPr>
          <a:xfrm>
            <a:off x="713225" y="690300"/>
            <a:ext cx="3467100" cy="376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73" name="Google Shape;173;p15"/>
          <p:cNvGrpSpPr/>
          <p:nvPr/>
        </p:nvGrpSpPr>
        <p:grpSpPr>
          <a:xfrm>
            <a:off x="48673" y="3810001"/>
            <a:ext cx="533009" cy="1333353"/>
            <a:chOff x="3899880" y="1817280"/>
            <a:chExt cx="1502280" cy="3758040"/>
          </a:xfrm>
        </p:grpSpPr>
        <p:sp>
          <p:nvSpPr>
            <p:cNvPr id="174" name="Google Shape;174;p15"/>
            <p:cNvSpPr/>
            <p:nvPr/>
          </p:nvSpPr>
          <p:spPr>
            <a:xfrm>
              <a:off x="4374000" y="1818000"/>
              <a:ext cx="554760" cy="3757320"/>
            </a:xfrm>
            <a:custGeom>
              <a:rect b="b" l="l" r="r" t="t"/>
              <a:pathLst>
                <a:path extrusionOk="0" h="10437" w="1541">
                  <a:moveTo>
                    <a:pt x="1519" y="10437"/>
                  </a:moveTo>
                  <a:cubicBezTo>
                    <a:pt x="1508" y="10437"/>
                    <a:pt x="1498" y="10427"/>
                    <a:pt x="1496" y="10416"/>
                  </a:cubicBezTo>
                  <a:lnTo>
                    <a:pt x="918" y="47"/>
                  </a:lnTo>
                  <a:lnTo>
                    <a:pt x="625" y="47"/>
                  </a:lnTo>
                  <a:lnTo>
                    <a:pt x="46" y="10416"/>
                  </a:lnTo>
                  <a:cubicBezTo>
                    <a:pt x="46" y="10429"/>
                    <a:pt x="36" y="10439"/>
                    <a:pt x="22" y="10437"/>
                  </a:cubicBezTo>
                  <a:cubicBezTo>
                    <a:pt x="8" y="10437"/>
                    <a:pt x="0" y="10426"/>
                    <a:pt x="0" y="10413"/>
                  </a:cubicBezTo>
                  <a:lnTo>
                    <a:pt x="578" y="22"/>
                  </a:lnTo>
                  <a:cubicBezTo>
                    <a:pt x="578" y="10"/>
                    <a:pt x="588" y="0"/>
                    <a:pt x="601" y="0"/>
                  </a:cubicBezTo>
                  <a:lnTo>
                    <a:pt x="938" y="0"/>
                  </a:lnTo>
                  <a:cubicBezTo>
                    <a:pt x="950" y="0"/>
                    <a:pt x="960" y="10"/>
                    <a:pt x="961" y="22"/>
                  </a:cubicBezTo>
                  <a:lnTo>
                    <a:pt x="1541" y="10413"/>
                  </a:lnTo>
                  <a:cubicBezTo>
                    <a:pt x="1543" y="10426"/>
                    <a:pt x="1534" y="10436"/>
                    <a:pt x="1519" y="1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381200" y="1817280"/>
              <a:ext cx="527760" cy="3613320"/>
            </a:xfrm>
            <a:custGeom>
              <a:rect b="b" l="l" r="r" t="t"/>
              <a:pathLst>
                <a:path extrusionOk="0" h="10037" w="1466">
                  <a:moveTo>
                    <a:pt x="25" y="10037"/>
                  </a:moveTo>
                  <a:cubicBezTo>
                    <a:pt x="16" y="10037"/>
                    <a:pt x="7" y="10031"/>
                    <a:pt x="3" y="10024"/>
                  </a:cubicBezTo>
                  <a:cubicBezTo>
                    <a:pt x="-3" y="10013"/>
                    <a:pt x="3" y="9999"/>
                    <a:pt x="15" y="9994"/>
                  </a:cubicBezTo>
                  <a:lnTo>
                    <a:pt x="1392" y="9377"/>
                  </a:lnTo>
                  <a:lnTo>
                    <a:pt x="93" y="8561"/>
                  </a:lnTo>
                  <a:cubicBezTo>
                    <a:pt x="86" y="8557"/>
                    <a:pt x="82" y="8550"/>
                    <a:pt x="83" y="8541"/>
                  </a:cubicBezTo>
                  <a:cubicBezTo>
                    <a:pt x="83" y="8532"/>
                    <a:pt x="88" y="8525"/>
                    <a:pt x="95" y="8522"/>
                  </a:cubicBezTo>
                  <a:lnTo>
                    <a:pt x="1309" y="7801"/>
                  </a:lnTo>
                  <a:lnTo>
                    <a:pt x="176" y="7125"/>
                  </a:lnTo>
                  <a:cubicBezTo>
                    <a:pt x="169" y="7120"/>
                    <a:pt x="165" y="7113"/>
                    <a:pt x="165" y="7106"/>
                  </a:cubicBezTo>
                  <a:cubicBezTo>
                    <a:pt x="165" y="7097"/>
                    <a:pt x="169" y="7090"/>
                    <a:pt x="175" y="7085"/>
                  </a:cubicBezTo>
                  <a:lnTo>
                    <a:pt x="1233" y="6422"/>
                  </a:lnTo>
                  <a:lnTo>
                    <a:pt x="249" y="5787"/>
                  </a:lnTo>
                  <a:cubicBezTo>
                    <a:pt x="243" y="5783"/>
                    <a:pt x="239" y="5778"/>
                    <a:pt x="239" y="5770"/>
                  </a:cubicBezTo>
                  <a:cubicBezTo>
                    <a:pt x="239" y="5763"/>
                    <a:pt x="242" y="5755"/>
                    <a:pt x="248" y="5751"/>
                  </a:cubicBezTo>
                  <a:lnTo>
                    <a:pt x="1161" y="5005"/>
                  </a:lnTo>
                  <a:lnTo>
                    <a:pt x="331" y="4304"/>
                  </a:lnTo>
                  <a:cubicBezTo>
                    <a:pt x="325" y="4299"/>
                    <a:pt x="322" y="4294"/>
                    <a:pt x="322" y="4286"/>
                  </a:cubicBezTo>
                  <a:cubicBezTo>
                    <a:pt x="322" y="4279"/>
                    <a:pt x="325" y="4273"/>
                    <a:pt x="331" y="4269"/>
                  </a:cubicBezTo>
                  <a:lnTo>
                    <a:pt x="1086" y="3622"/>
                  </a:lnTo>
                  <a:lnTo>
                    <a:pt x="402" y="3034"/>
                  </a:lnTo>
                  <a:cubicBezTo>
                    <a:pt x="396" y="3030"/>
                    <a:pt x="393" y="3022"/>
                    <a:pt x="393" y="3015"/>
                  </a:cubicBezTo>
                  <a:cubicBezTo>
                    <a:pt x="393" y="3008"/>
                    <a:pt x="398" y="3002"/>
                    <a:pt x="404" y="2998"/>
                  </a:cubicBezTo>
                  <a:lnTo>
                    <a:pt x="1020" y="2563"/>
                  </a:lnTo>
                  <a:lnTo>
                    <a:pt x="449" y="2208"/>
                  </a:lnTo>
                  <a:cubicBezTo>
                    <a:pt x="443" y="2204"/>
                    <a:pt x="439" y="2198"/>
                    <a:pt x="437" y="2189"/>
                  </a:cubicBezTo>
                  <a:cubicBezTo>
                    <a:pt x="437" y="2182"/>
                    <a:pt x="440" y="2174"/>
                    <a:pt x="446" y="2170"/>
                  </a:cubicBezTo>
                  <a:lnTo>
                    <a:pt x="976" y="1750"/>
                  </a:lnTo>
                  <a:lnTo>
                    <a:pt x="493" y="1383"/>
                  </a:lnTo>
                  <a:cubicBezTo>
                    <a:pt x="487" y="1379"/>
                    <a:pt x="484" y="1371"/>
                    <a:pt x="484" y="1364"/>
                  </a:cubicBezTo>
                  <a:cubicBezTo>
                    <a:pt x="484" y="1356"/>
                    <a:pt x="487" y="1350"/>
                    <a:pt x="493" y="1345"/>
                  </a:cubicBezTo>
                  <a:lnTo>
                    <a:pt x="936" y="994"/>
                  </a:lnTo>
                  <a:lnTo>
                    <a:pt x="532" y="697"/>
                  </a:lnTo>
                  <a:cubicBezTo>
                    <a:pt x="526" y="693"/>
                    <a:pt x="523" y="685"/>
                    <a:pt x="523" y="678"/>
                  </a:cubicBezTo>
                  <a:cubicBezTo>
                    <a:pt x="523" y="671"/>
                    <a:pt x="526" y="663"/>
                    <a:pt x="532" y="659"/>
                  </a:cubicBezTo>
                  <a:lnTo>
                    <a:pt x="903" y="362"/>
                  </a:lnTo>
                  <a:lnTo>
                    <a:pt x="567" y="41"/>
                  </a:lnTo>
                  <a:cubicBezTo>
                    <a:pt x="558" y="33"/>
                    <a:pt x="557" y="18"/>
                    <a:pt x="565" y="8"/>
                  </a:cubicBezTo>
                  <a:cubicBezTo>
                    <a:pt x="574" y="-1"/>
                    <a:pt x="589" y="-2"/>
                    <a:pt x="599" y="6"/>
                  </a:cubicBezTo>
                  <a:lnTo>
                    <a:pt x="954" y="344"/>
                  </a:lnTo>
                  <a:cubicBezTo>
                    <a:pt x="959" y="349"/>
                    <a:pt x="962" y="356"/>
                    <a:pt x="962" y="362"/>
                  </a:cubicBezTo>
                  <a:cubicBezTo>
                    <a:pt x="962" y="369"/>
                    <a:pt x="959" y="375"/>
                    <a:pt x="953" y="379"/>
                  </a:cubicBezTo>
                  <a:lnTo>
                    <a:pt x="584" y="675"/>
                  </a:lnTo>
                  <a:lnTo>
                    <a:pt x="988" y="972"/>
                  </a:lnTo>
                  <a:cubicBezTo>
                    <a:pt x="994" y="977"/>
                    <a:pt x="997" y="983"/>
                    <a:pt x="997" y="991"/>
                  </a:cubicBezTo>
                  <a:cubicBezTo>
                    <a:pt x="997" y="998"/>
                    <a:pt x="994" y="1006"/>
                    <a:pt x="988" y="1010"/>
                  </a:cubicBezTo>
                  <a:lnTo>
                    <a:pt x="545" y="1361"/>
                  </a:lnTo>
                  <a:lnTo>
                    <a:pt x="1029" y="1729"/>
                  </a:lnTo>
                  <a:cubicBezTo>
                    <a:pt x="1035" y="1733"/>
                    <a:pt x="1038" y="1740"/>
                    <a:pt x="1038" y="1748"/>
                  </a:cubicBezTo>
                  <a:cubicBezTo>
                    <a:pt x="1038" y="1755"/>
                    <a:pt x="1035" y="1762"/>
                    <a:pt x="1029" y="1766"/>
                  </a:cubicBezTo>
                  <a:lnTo>
                    <a:pt x="501" y="2185"/>
                  </a:lnTo>
                  <a:lnTo>
                    <a:pt x="1072" y="2537"/>
                  </a:lnTo>
                  <a:cubicBezTo>
                    <a:pt x="1080" y="2542"/>
                    <a:pt x="1083" y="2549"/>
                    <a:pt x="1084" y="2556"/>
                  </a:cubicBezTo>
                  <a:cubicBezTo>
                    <a:pt x="1084" y="2563"/>
                    <a:pt x="1081" y="2571"/>
                    <a:pt x="1074" y="2575"/>
                  </a:cubicBezTo>
                  <a:lnTo>
                    <a:pt x="453" y="3012"/>
                  </a:lnTo>
                  <a:lnTo>
                    <a:pt x="1135" y="3597"/>
                  </a:lnTo>
                  <a:cubicBezTo>
                    <a:pt x="1141" y="3601"/>
                    <a:pt x="1144" y="3608"/>
                    <a:pt x="1144" y="3615"/>
                  </a:cubicBezTo>
                  <a:cubicBezTo>
                    <a:pt x="1144" y="3623"/>
                    <a:pt x="1141" y="3628"/>
                    <a:pt x="1135" y="3632"/>
                  </a:cubicBezTo>
                  <a:lnTo>
                    <a:pt x="380" y="4279"/>
                  </a:lnTo>
                  <a:lnTo>
                    <a:pt x="1212" y="4980"/>
                  </a:lnTo>
                  <a:cubicBezTo>
                    <a:pt x="1218" y="4984"/>
                    <a:pt x="1221" y="4991"/>
                    <a:pt x="1221" y="4997"/>
                  </a:cubicBezTo>
                  <a:cubicBezTo>
                    <a:pt x="1221" y="5005"/>
                    <a:pt x="1218" y="5010"/>
                    <a:pt x="1212" y="5015"/>
                  </a:cubicBezTo>
                  <a:lnTo>
                    <a:pt x="302" y="5758"/>
                  </a:lnTo>
                  <a:lnTo>
                    <a:pt x="1290" y="6396"/>
                  </a:lnTo>
                  <a:cubicBezTo>
                    <a:pt x="1297" y="6400"/>
                    <a:pt x="1300" y="6408"/>
                    <a:pt x="1300" y="6415"/>
                  </a:cubicBezTo>
                  <a:cubicBezTo>
                    <a:pt x="1300" y="6422"/>
                    <a:pt x="1295" y="6430"/>
                    <a:pt x="1290" y="6434"/>
                  </a:cubicBezTo>
                  <a:lnTo>
                    <a:pt x="233" y="7095"/>
                  </a:lnTo>
                  <a:lnTo>
                    <a:pt x="1367" y="7773"/>
                  </a:lnTo>
                  <a:cubicBezTo>
                    <a:pt x="1374" y="7777"/>
                    <a:pt x="1378" y="7785"/>
                    <a:pt x="1378" y="7793"/>
                  </a:cubicBezTo>
                  <a:cubicBezTo>
                    <a:pt x="1378" y="7802"/>
                    <a:pt x="1374" y="7809"/>
                    <a:pt x="1367" y="7814"/>
                  </a:cubicBezTo>
                  <a:lnTo>
                    <a:pt x="153" y="8537"/>
                  </a:lnTo>
                  <a:lnTo>
                    <a:pt x="1456" y="9355"/>
                  </a:lnTo>
                  <a:cubicBezTo>
                    <a:pt x="1463" y="9360"/>
                    <a:pt x="1467" y="9368"/>
                    <a:pt x="1466" y="9377"/>
                  </a:cubicBezTo>
                  <a:cubicBezTo>
                    <a:pt x="1466" y="9386"/>
                    <a:pt x="1460" y="9393"/>
                    <a:pt x="1453" y="9396"/>
                  </a:cubicBezTo>
                  <a:lnTo>
                    <a:pt x="35" y="10030"/>
                  </a:lnTo>
                  <a:cubicBezTo>
                    <a:pt x="31" y="10036"/>
                    <a:pt x="28" y="10037"/>
                    <a:pt x="25" y="10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394520" y="1817640"/>
              <a:ext cx="527040" cy="3612960"/>
            </a:xfrm>
            <a:custGeom>
              <a:rect b="b" l="l" r="r" t="t"/>
              <a:pathLst>
                <a:path extrusionOk="0" h="10036" w="1464">
                  <a:moveTo>
                    <a:pt x="1439" y="10036"/>
                  </a:moveTo>
                  <a:cubicBezTo>
                    <a:pt x="1436" y="10036"/>
                    <a:pt x="1433" y="10036"/>
                    <a:pt x="1430" y="10035"/>
                  </a:cubicBezTo>
                  <a:lnTo>
                    <a:pt x="13" y="9401"/>
                  </a:lnTo>
                  <a:cubicBezTo>
                    <a:pt x="5" y="9398"/>
                    <a:pt x="0" y="9389"/>
                    <a:pt x="0" y="9382"/>
                  </a:cubicBezTo>
                  <a:cubicBezTo>
                    <a:pt x="0" y="9373"/>
                    <a:pt x="2" y="9366"/>
                    <a:pt x="10" y="9360"/>
                  </a:cubicBezTo>
                  <a:lnTo>
                    <a:pt x="1312" y="8541"/>
                  </a:lnTo>
                  <a:lnTo>
                    <a:pt x="99" y="7817"/>
                  </a:lnTo>
                  <a:cubicBezTo>
                    <a:pt x="91" y="7813"/>
                    <a:pt x="87" y="7806"/>
                    <a:pt x="87" y="7797"/>
                  </a:cubicBezTo>
                  <a:cubicBezTo>
                    <a:pt x="87" y="7788"/>
                    <a:pt x="91" y="7781"/>
                    <a:pt x="99" y="7776"/>
                  </a:cubicBezTo>
                  <a:lnTo>
                    <a:pt x="1232" y="7099"/>
                  </a:lnTo>
                  <a:lnTo>
                    <a:pt x="176" y="6437"/>
                  </a:lnTo>
                  <a:cubicBezTo>
                    <a:pt x="169" y="6433"/>
                    <a:pt x="166" y="6426"/>
                    <a:pt x="166" y="6418"/>
                  </a:cubicBezTo>
                  <a:cubicBezTo>
                    <a:pt x="166" y="6411"/>
                    <a:pt x="170" y="6402"/>
                    <a:pt x="176" y="6399"/>
                  </a:cubicBezTo>
                  <a:lnTo>
                    <a:pt x="1164" y="5761"/>
                  </a:lnTo>
                  <a:lnTo>
                    <a:pt x="253" y="5018"/>
                  </a:lnTo>
                  <a:cubicBezTo>
                    <a:pt x="247" y="5014"/>
                    <a:pt x="244" y="5009"/>
                    <a:pt x="244" y="5001"/>
                  </a:cubicBezTo>
                  <a:cubicBezTo>
                    <a:pt x="244" y="4994"/>
                    <a:pt x="247" y="4988"/>
                    <a:pt x="253" y="4983"/>
                  </a:cubicBezTo>
                  <a:lnTo>
                    <a:pt x="1085" y="4282"/>
                  </a:lnTo>
                  <a:lnTo>
                    <a:pt x="330" y="3635"/>
                  </a:lnTo>
                  <a:cubicBezTo>
                    <a:pt x="324" y="3631"/>
                    <a:pt x="322" y="3625"/>
                    <a:pt x="322" y="3618"/>
                  </a:cubicBezTo>
                  <a:cubicBezTo>
                    <a:pt x="322" y="3611"/>
                    <a:pt x="324" y="3605"/>
                    <a:pt x="330" y="3600"/>
                  </a:cubicBezTo>
                  <a:lnTo>
                    <a:pt x="1012" y="3016"/>
                  </a:lnTo>
                  <a:lnTo>
                    <a:pt x="391" y="2579"/>
                  </a:lnTo>
                  <a:cubicBezTo>
                    <a:pt x="386" y="2574"/>
                    <a:pt x="381" y="2567"/>
                    <a:pt x="381" y="2560"/>
                  </a:cubicBezTo>
                  <a:cubicBezTo>
                    <a:pt x="381" y="2552"/>
                    <a:pt x="386" y="2545"/>
                    <a:pt x="393" y="2541"/>
                  </a:cubicBezTo>
                  <a:lnTo>
                    <a:pt x="964" y="2188"/>
                  </a:lnTo>
                  <a:lnTo>
                    <a:pt x="434" y="1767"/>
                  </a:lnTo>
                  <a:cubicBezTo>
                    <a:pt x="428" y="1763"/>
                    <a:pt x="425" y="1755"/>
                    <a:pt x="425" y="1748"/>
                  </a:cubicBezTo>
                  <a:cubicBezTo>
                    <a:pt x="425" y="1741"/>
                    <a:pt x="428" y="1733"/>
                    <a:pt x="434" y="1729"/>
                  </a:cubicBezTo>
                  <a:lnTo>
                    <a:pt x="917" y="1362"/>
                  </a:lnTo>
                  <a:lnTo>
                    <a:pt x="475" y="1011"/>
                  </a:lnTo>
                  <a:cubicBezTo>
                    <a:pt x="469" y="1006"/>
                    <a:pt x="466" y="999"/>
                    <a:pt x="466" y="992"/>
                  </a:cubicBezTo>
                  <a:cubicBezTo>
                    <a:pt x="466" y="984"/>
                    <a:pt x="469" y="977"/>
                    <a:pt x="475" y="973"/>
                  </a:cubicBezTo>
                  <a:lnTo>
                    <a:pt x="878" y="676"/>
                  </a:lnTo>
                  <a:lnTo>
                    <a:pt x="509" y="380"/>
                  </a:lnTo>
                  <a:cubicBezTo>
                    <a:pt x="504" y="375"/>
                    <a:pt x="501" y="369"/>
                    <a:pt x="501" y="362"/>
                  </a:cubicBezTo>
                  <a:cubicBezTo>
                    <a:pt x="501" y="354"/>
                    <a:pt x="504" y="349"/>
                    <a:pt x="508" y="345"/>
                  </a:cubicBezTo>
                  <a:lnTo>
                    <a:pt x="864" y="7"/>
                  </a:lnTo>
                  <a:cubicBezTo>
                    <a:pt x="872" y="-2"/>
                    <a:pt x="887" y="-2"/>
                    <a:pt x="897" y="8"/>
                  </a:cubicBezTo>
                  <a:cubicBezTo>
                    <a:pt x="906" y="17"/>
                    <a:pt x="906" y="32"/>
                    <a:pt x="896" y="42"/>
                  </a:cubicBezTo>
                  <a:lnTo>
                    <a:pt x="559" y="362"/>
                  </a:lnTo>
                  <a:lnTo>
                    <a:pt x="931" y="660"/>
                  </a:lnTo>
                  <a:cubicBezTo>
                    <a:pt x="936" y="664"/>
                    <a:pt x="939" y="670"/>
                    <a:pt x="939" y="678"/>
                  </a:cubicBezTo>
                  <a:cubicBezTo>
                    <a:pt x="939" y="685"/>
                    <a:pt x="936" y="693"/>
                    <a:pt x="931" y="697"/>
                  </a:cubicBezTo>
                  <a:lnTo>
                    <a:pt x="527" y="995"/>
                  </a:lnTo>
                  <a:lnTo>
                    <a:pt x="970" y="1346"/>
                  </a:lnTo>
                  <a:cubicBezTo>
                    <a:pt x="976" y="1350"/>
                    <a:pt x="979" y="1357"/>
                    <a:pt x="979" y="1365"/>
                  </a:cubicBezTo>
                  <a:cubicBezTo>
                    <a:pt x="979" y="1372"/>
                    <a:pt x="976" y="1379"/>
                    <a:pt x="970" y="1384"/>
                  </a:cubicBezTo>
                  <a:lnTo>
                    <a:pt x="486" y="1751"/>
                  </a:lnTo>
                  <a:lnTo>
                    <a:pt x="1017" y="2171"/>
                  </a:lnTo>
                  <a:cubicBezTo>
                    <a:pt x="1022" y="2175"/>
                    <a:pt x="1025" y="2181"/>
                    <a:pt x="1025" y="2189"/>
                  </a:cubicBezTo>
                  <a:cubicBezTo>
                    <a:pt x="1025" y="2196"/>
                    <a:pt x="1021" y="2204"/>
                    <a:pt x="1014" y="2208"/>
                  </a:cubicBezTo>
                  <a:lnTo>
                    <a:pt x="444" y="2560"/>
                  </a:lnTo>
                  <a:lnTo>
                    <a:pt x="1060" y="2994"/>
                  </a:lnTo>
                  <a:cubicBezTo>
                    <a:pt x="1066" y="2998"/>
                    <a:pt x="1070" y="3003"/>
                    <a:pt x="1070" y="3011"/>
                  </a:cubicBezTo>
                  <a:cubicBezTo>
                    <a:pt x="1070" y="3018"/>
                    <a:pt x="1068" y="3026"/>
                    <a:pt x="1062" y="3030"/>
                  </a:cubicBezTo>
                  <a:lnTo>
                    <a:pt x="378" y="3618"/>
                  </a:lnTo>
                  <a:lnTo>
                    <a:pt x="1133" y="4265"/>
                  </a:lnTo>
                  <a:cubicBezTo>
                    <a:pt x="1139" y="4269"/>
                    <a:pt x="1142" y="4275"/>
                    <a:pt x="1142" y="4282"/>
                  </a:cubicBezTo>
                  <a:cubicBezTo>
                    <a:pt x="1142" y="4290"/>
                    <a:pt x="1139" y="4295"/>
                    <a:pt x="1133" y="4300"/>
                  </a:cubicBezTo>
                  <a:lnTo>
                    <a:pt x="303" y="5001"/>
                  </a:lnTo>
                  <a:lnTo>
                    <a:pt x="1216" y="5747"/>
                  </a:lnTo>
                  <a:cubicBezTo>
                    <a:pt x="1222" y="5751"/>
                    <a:pt x="1225" y="5759"/>
                    <a:pt x="1225" y="5766"/>
                  </a:cubicBezTo>
                  <a:cubicBezTo>
                    <a:pt x="1225" y="5774"/>
                    <a:pt x="1221" y="5780"/>
                    <a:pt x="1215" y="5783"/>
                  </a:cubicBezTo>
                  <a:lnTo>
                    <a:pt x="231" y="6418"/>
                  </a:lnTo>
                  <a:lnTo>
                    <a:pt x="1289" y="7081"/>
                  </a:lnTo>
                  <a:cubicBezTo>
                    <a:pt x="1296" y="7086"/>
                    <a:pt x="1301" y="7093"/>
                    <a:pt x="1299" y="7102"/>
                  </a:cubicBezTo>
                  <a:cubicBezTo>
                    <a:pt x="1299" y="7110"/>
                    <a:pt x="1295" y="7118"/>
                    <a:pt x="1288" y="7121"/>
                  </a:cubicBezTo>
                  <a:lnTo>
                    <a:pt x="157" y="7797"/>
                  </a:lnTo>
                  <a:lnTo>
                    <a:pt x="1371" y="8518"/>
                  </a:lnTo>
                  <a:cubicBezTo>
                    <a:pt x="1378" y="8522"/>
                    <a:pt x="1382" y="8530"/>
                    <a:pt x="1382" y="8537"/>
                  </a:cubicBezTo>
                  <a:cubicBezTo>
                    <a:pt x="1382" y="8546"/>
                    <a:pt x="1378" y="8553"/>
                    <a:pt x="1372" y="8557"/>
                  </a:cubicBezTo>
                  <a:lnTo>
                    <a:pt x="74" y="9373"/>
                  </a:lnTo>
                  <a:lnTo>
                    <a:pt x="1451" y="9990"/>
                  </a:lnTo>
                  <a:cubicBezTo>
                    <a:pt x="1462" y="9995"/>
                    <a:pt x="1468" y="10009"/>
                    <a:pt x="1462" y="10020"/>
                  </a:cubicBezTo>
                  <a:cubicBezTo>
                    <a:pt x="1457" y="10030"/>
                    <a:pt x="1449" y="10036"/>
                    <a:pt x="1439" y="10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4150440" y="2053080"/>
              <a:ext cx="1001160" cy="136800"/>
            </a:xfrm>
            <a:custGeom>
              <a:rect b="b" l="l" r="r" t="t"/>
              <a:pathLst>
                <a:path extrusionOk="0" h="380" w="2781">
                  <a:moveTo>
                    <a:pt x="1391" y="379"/>
                  </a:moveTo>
                  <a:cubicBezTo>
                    <a:pt x="1390" y="379"/>
                    <a:pt x="1389" y="379"/>
                    <a:pt x="1387" y="379"/>
                  </a:cubicBezTo>
                  <a:lnTo>
                    <a:pt x="19" y="135"/>
                  </a:lnTo>
                  <a:cubicBezTo>
                    <a:pt x="7" y="134"/>
                    <a:pt x="0" y="124"/>
                    <a:pt x="0" y="112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2757" y="0"/>
                  </a:lnTo>
                  <a:cubicBezTo>
                    <a:pt x="2770" y="0"/>
                    <a:pt x="2781" y="10"/>
                    <a:pt x="2781" y="23"/>
                  </a:cubicBezTo>
                  <a:lnTo>
                    <a:pt x="2781" y="113"/>
                  </a:lnTo>
                  <a:cubicBezTo>
                    <a:pt x="2781" y="125"/>
                    <a:pt x="2772" y="134"/>
                    <a:pt x="2762" y="137"/>
                  </a:cubicBezTo>
                  <a:lnTo>
                    <a:pt x="1394" y="380"/>
                  </a:lnTo>
                  <a:cubicBezTo>
                    <a:pt x="1394" y="379"/>
                    <a:pt x="1393" y="379"/>
                    <a:pt x="1391" y="379"/>
                  </a:cubicBezTo>
                  <a:moveTo>
                    <a:pt x="47" y="93"/>
                  </a:moveTo>
                  <a:lnTo>
                    <a:pt x="1391" y="332"/>
                  </a:lnTo>
                  <a:lnTo>
                    <a:pt x="2735" y="93"/>
                  </a:lnTo>
                  <a:lnTo>
                    <a:pt x="2735" y="45"/>
                  </a:lnTo>
                  <a:lnTo>
                    <a:pt x="47" y="45"/>
                  </a:lnTo>
                  <a:lnTo>
                    <a:pt x="47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150800" y="2053080"/>
              <a:ext cx="429840" cy="184680"/>
            </a:xfrm>
            <a:custGeom>
              <a:rect b="b" l="l" r="r" t="t"/>
              <a:pathLst>
                <a:path extrusionOk="0" h="513" w="1194">
                  <a:moveTo>
                    <a:pt x="24" y="513"/>
                  </a:moveTo>
                  <a:cubicBezTo>
                    <a:pt x="11" y="513"/>
                    <a:pt x="0" y="502"/>
                    <a:pt x="0" y="489"/>
                  </a:cubicBezTo>
                  <a:lnTo>
                    <a:pt x="0" y="23"/>
                  </a:lnTo>
                  <a:cubicBezTo>
                    <a:pt x="0" y="14"/>
                    <a:pt x="5" y="7"/>
                    <a:pt x="12" y="3"/>
                  </a:cubicBezTo>
                  <a:cubicBezTo>
                    <a:pt x="19" y="-2"/>
                    <a:pt x="30" y="0"/>
                    <a:pt x="35" y="4"/>
                  </a:cubicBezTo>
                  <a:lnTo>
                    <a:pt x="204" y="118"/>
                  </a:lnTo>
                  <a:lnTo>
                    <a:pt x="429" y="3"/>
                  </a:lnTo>
                  <a:cubicBezTo>
                    <a:pt x="439" y="-2"/>
                    <a:pt x="451" y="0"/>
                    <a:pt x="458" y="8"/>
                  </a:cubicBezTo>
                  <a:lnTo>
                    <a:pt x="596" y="183"/>
                  </a:lnTo>
                  <a:lnTo>
                    <a:pt x="879" y="4"/>
                  </a:lnTo>
                  <a:cubicBezTo>
                    <a:pt x="888" y="-2"/>
                    <a:pt x="901" y="0"/>
                    <a:pt x="908" y="7"/>
                  </a:cubicBezTo>
                  <a:lnTo>
                    <a:pt x="1188" y="301"/>
                  </a:lnTo>
                  <a:cubicBezTo>
                    <a:pt x="1197" y="310"/>
                    <a:pt x="1197" y="325"/>
                    <a:pt x="1186" y="335"/>
                  </a:cubicBezTo>
                  <a:cubicBezTo>
                    <a:pt x="1178" y="344"/>
                    <a:pt x="1163" y="344"/>
                    <a:pt x="1153" y="333"/>
                  </a:cubicBezTo>
                  <a:lnTo>
                    <a:pt x="886" y="52"/>
                  </a:lnTo>
                  <a:lnTo>
                    <a:pt x="602" y="233"/>
                  </a:lnTo>
                  <a:cubicBezTo>
                    <a:pt x="592" y="239"/>
                    <a:pt x="579" y="237"/>
                    <a:pt x="572" y="227"/>
                  </a:cubicBezTo>
                  <a:lnTo>
                    <a:pt x="433" y="51"/>
                  </a:lnTo>
                  <a:lnTo>
                    <a:pt x="215" y="164"/>
                  </a:lnTo>
                  <a:cubicBezTo>
                    <a:pt x="207" y="169"/>
                    <a:pt x="199" y="167"/>
                    <a:pt x="191" y="163"/>
                  </a:cubicBezTo>
                  <a:lnTo>
                    <a:pt x="47" y="65"/>
                  </a:lnTo>
                  <a:lnTo>
                    <a:pt x="47" y="488"/>
                  </a:lnTo>
                  <a:cubicBezTo>
                    <a:pt x="46" y="502"/>
                    <a:pt x="35" y="513"/>
                    <a:pt x="24" y="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722120" y="2052360"/>
              <a:ext cx="429840" cy="185400"/>
            </a:xfrm>
            <a:custGeom>
              <a:rect b="b" l="l" r="r" t="t"/>
              <a:pathLst>
                <a:path extrusionOk="0" h="515" w="1194">
                  <a:moveTo>
                    <a:pt x="1171" y="515"/>
                  </a:moveTo>
                  <a:cubicBezTo>
                    <a:pt x="1158" y="515"/>
                    <a:pt x="1147" y="504"/>
                    <a:pt x="1147" y="491"/>
                  </a:cubicBezTo>
                  <a:lnTo>
                    <a:pt x="1147" y="69"/>
                  </a:lnTo>
                  <a:lnTo>
                    <a:pt x="1004" y="166"/>
                  </a:lnTo>
                  <a:cubicBezTo>
                    <a:pt x="997" y="171"/>
                    <a:pt x="988" y="172"/>
                    <a:pt x="981" y="168"/>
                  </a:cubicBezTo>
                  <a:lnTo>
                    <a:pt x="762" y="54"/>
                  </a:lnTo>
                  <a:lnTo>
                    <a:pt x="624" y="230"/>
                  </a:lnTo>
                  <a:cubicBezTo>
                    <a:pt x="617" y="239"/>
                    <a:pt x="603" y="242"/>
                    <a:pt x="593" y="236"/>
                  </a:cubicBezTo>
                  <a:lnTo>
                    <a:pt x="308" y="54"/>
                  </a:lnTo>
                  <a:lnTo>
                    <a:pt x="41" y="334"/>
                  </a:lnTo>
                  <a:cubicBezTo>
                    <a:pt x="32" y="343"/>
                    <a:pt x="18" y="344"/>
                    <a:pt x="7" y="335"/>
                  </a:cubicBezTo>
                  <a:cubicBezTo>
                    <a:pt x="-1" y="327"/>
                    <a:pt x="-3" y="312"/>
                    <a:pt x="6" y="302"/>
                  </a:cubicBezTo>
                  <a:lnTo>
                    <a:pt x="286" y="8"/>
                  </a:lnTo>
                  <a:cubicBezTo>
                    <a:pt x="293" y="0"/>
                    <a:pt x="306" y="-3"/>
                    <a:pt x="315" y="5"/>
                  </a:cubicBezTo>
                  <a:lnTo>
                    <a:pt x="598" y="184"/>
                  </a:lnTo>
                  <a:lnTo>
                    <a:pt x="736" y="9"/>
                  </a:lnTo>
                  <a:cubicBezTo>
                    <a:pt x="743" y="0"/>
                    <a:pt x="755" y="-3"/>
                    <a:pt x="765" y="3"/>
                  </a:cubicBezTo>
                  <a:lnTo>
                    <a:pt x="990" y="118"/>
                  </a:lnTo>
                  <a:lnTo>
                    <a:pt x="1158" y="5"/>
                  </a:lnTo>
                  <a:cubicBezTo>
                    <a:pt x="1165" y="0"/>
                    <a:pt x="1174" y="-1"/>
                    <a:pt x="1181" y="3"/>
                  </a:cubicBezTo>
                  <a:cubicBezTo>
                    <a:pt x="1188" y="8"/>
                    <a:pt x="1193" y="15"/>
                    <a:pt x="1193" y="24"/>
                  </a:cubicBezTo>
                  <a:lnTo>
                    <a:pt x="1193" y="490"/>
                  </a:lnTo>
                  <a:cubicBezTo>
                    <a:pt x="1194" y="504"/>
                    <a:pt x="1182" y="515"/>
                    <a:pt x="1171" y="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102200" y="3223800"/>
              <a:ext cx="1098360" cy="148680"/>
            </a:xfrm>
            <a:custGeom>
              <a:rect b="b" l="l" r="r" t="t"/>
              <a:pathLst>
                <a:path extrusionOk="0" h="413" w="3051">
                  <a:moveTo>
                    <a:pt x="3028" y="413"/>
                  </a:moveTo>
                  <a:lnTo>
                    <a:pt x="23" y="413"/>
                  </a:lnTo>
                  <a:cubicBezTo>
                    <a:pt x="10" y="413"/>
                    <a:pt x="0" y="403"/>
                    <a:pt x="0" y="389"/>
                  </a:cubicBezTo>
                  <a:lnTo>
                    <a:pt x="0" y="290"/>
                  </a:lnTo>
                  <a:cubicBezTo>
                    <a:pt x="0" y="279"/>
                    <a:pt x="9" y="270"/>
                    <a:pt x="19" y="267"/>
                  </a:cubicBezTo>
                  <a:lnTo>
                    <a:pt x="1521" y="0"/>
                  </a:lnTo>
                  <a:cubicBezTo>
                    <a:pt x="1524" y="0"/>
                    <a:pt x="1527" y="0"/>
                    <a:pt x="1530" y="0"/>
                  </a:cubicBezTo>
                  <a:lnTo>
                    <a:pt x="3031" y="267"/>
                  </a:lnTo>
                  <a:cubicBezTo>
                    <a:pt x="3043" y="268"/>
                    <a:pt x="3050" y="279"/>
                    <a:pt x="3050" y="290"/>
                  </a:cubicBezTo>
                  <a:lnTo>
                    <a:pt x="3050" y="389"/>
                  </a:lnTo>
                  <a:cubicBezTo>
                    <a:pt x="3051" y="403"/>
                    <a:pt x="3040" y="413"/>
                    <a:pt x="3028" y="413"/>
                  </a:cubicBezTo>
                  <a:moveTo>
                    <a:pt x="47" y="368"/>
                  </a:moveTo>
                  <a:lnTo>
                    <a:pt x="3005" y="368"/>
                  </a:lnTo>
                  <a:lnTo>
                    <a:pt x="3005" y="311"/>
                  </a:lnTo>
                  <a:lnTo>
                    <a:pt x="1525" y="48"/>
                  </a:lnTo>
                  <a:lnTo>
                    <a:pt x="45" y="311"/>
                  </a:lnTo>
                  <a:lnTo>
                    <a:pt x="45" y="368"/>
                  </a:lnTo>
                  <a:lnTo>
                    <a:pt x="47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102200" y="3249720"/>
              <a:ext cx="416520" cy="279360"/>
            </a:xfrm>
            <a:custGeom>
              <a:rect b="b" l="l" r="r" t="t"/>
              <a:pathLst>
                <a:path extrusionOk="0" h="776" w="1157">
                  <a:moveTo>
                    <a:pt x="23" y="776"/>
                  </a:moveTo>
                  <a:cubicBezTo>
                    <a:pt x="10" y="776"/>
                    <a:pt x="0" y="766"/>
                    <a:pt x="0" y="753"/>
                  </a:cubicBezTo>
                  <a:lnTo>
                    <a:pt x="0" y="317"/>
                  </a:lnTo>
                  <a:cubicBezTo>
                    <a:pt x="0" y="309"/>
                    <a:pt x="4" y="301"/>
                    <a:pt x="12" y="297"/>
                  </a:cubicBezTo>
                  <a:lnTo>
                    <a:pt x="229" y="173"/>
                  </a:lnTo>
                  <a:cubicBezTo>
                    <a:pt x="236" y="169"/>
                    <a:pt x="245" y="169"/>
                    <a:pt x="252" y="173"/>
                  </a:cubicBezTo>
                  <a:lnTo>
                    <a:pt x="452" y="288"/>
                  </a:lnTo>
                  <a:lnTo>
                    <a:pt x="629" y="93"/>
                  </a:lnTo>
                  <a:cubicBezTo>
                    <a:pt x="634" y="89"/>
                    <a:pt x="640" y="86"/>
                    <a:pt x="645" y="86"/>
                  </a:cubicBezTo>
                  <a:cubicBezTo>
                    <a:pt x="651" y="86"/>
                    <a:pt x="657" y="87"/>
                    <a:pt x="661" y="92"/>
                  </a:cubicBezTo>
                  <a:lnTo>
                    <a:pt x="873" y="285"/>
                  </a:lnTo>
                  <a:lnTo>
                    <a:pt x="1117" y="7"/>
                  </a:lnTo>
                  <a:cubicBezTo>
                    <a:pt x="1126" y="-3"/>
                    <a:pt x="1141" y="-3"/>
                    <a:pt x="1150" y="6"/>
                  </a:cubicBezTo>
                  <a:cubicBezTo>
                    <a:pt x="1160" y="14"/>
                    <a:pt x="1160" y="29"/>
                    <a:pt x="1151" y="38"/>
                  </a:cubicBezTo>
                  <a:lnTo>
                    <a:pt x="890" y="335"/>
                  </a:lnTo>
                  <a:cubicBezTo>
                    <a:pt x="886" y="339"/>
                    <a:pt x="880" y="342"/>
                    <a:pt x="874" y="342"/>
                  </a:cubicBezTo>
                  <a:cubicBezTo>
                    <a:pt x="868" y="342"/>
                    <a:pt x="863" y="341"/>
                    <a:pt x="857" y="336"/>
                  </a:cubicBezTo>
                  <a:lnTo>
                    <a:pt x="645" y="143"/>
                  </a:lnTo>
                  <a:lnTo>
                    <a:pt x="471" y="335"/>
                  </a:lnTo>
                  <a:cubicBezTo>
                    <a:pt x="463" y="344"/>
                    <a:pt x="452" y="345"/>
                    <a:pt x="441" y="339"/>
                  </a:cubicBezTo>
                  <a:lnTo>
                    <a:pt x="237" y="221"/>
                  </a:lnTo>
                  <a:lnTo>
                    <a:pt x="44" y="332"/>
                  </a:lnTo>
                  <a:lnTo>
                    <a:pt x="44" y="753"/>
                  </a:lnTo>
                  <a:cubicBezTo>
                    <a:pt x="47" y="766"/>
                    <a:pt x="35" y="776"/>
                    <a:pt x="23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4783320" y="3249360"/>
              <a:ext cx="416880" cy="279720"/>
            </a:xfrm>
            <a:custGeom>
              <a:rect b="b" l="l" r="r" t="t"/>
              <a:pathLst>
                <a:path extrusionOk="0" h="777" w="1158">
                  <a:moveTo>
                    <a:pt x="1136" y="777"/>
                  </a:moveTo>
                  <a:cubicBezTo>
                    <a:pt x="1123" y="777"/>
                    <a:pt x="1113" y="767"/>
                    <a:pt x="1113" y="754"/>
                  </a:cubicBezTo>
                  <a:lnTo>
                    <a:pt x="1113" y="333"/>
                  </a:lnTo>
                  <a:lnTo>
                    <a:pt x="920" y="222"/>
                  </a:lnTo>
                  <a:lnTo>
                    <a:pt x="716" y="340"/>
                  </a:lnTo>
                  <a:cubicBezTo>
                    <a:pt x="707" y="346"/>
                    <a:pt x="694" y="343"/>
                    <a:pt x="687" y="336"/>
                  </a:cubicBezTo>
                  <a:lnTo>
                    <a:pt x="512" y="144"/>
                  </a:lnTo>
                  <a:lnTo>
                    <a:pt x="301" y="336"/>
                  </a:lnTo>
                  <a:cubicBezTo>
                    <a:pt x="296" y="340"/>
                    <a:pt x="291" y="342"/>
                    <a:pt x="283" y="342"/>
                  </a:cubicBezTo>
                  <a:cubicBezTo>
                    <a:pt x="278" y="342"/>
                    <a:pt x="272" y="339"/>
                    <a:pt x="267" y="334"/>
                  </a:cubicBezTo>
                  <a:lnTo>
                    <a:pt x="6" y="37"/>
                  </a:lnTo>
                  <a:cubicBezTo>
                    <a:pt x="-2" y="27"/>
                    <a:pt x="-1" y="12"/>
                    <a:pt x="8" y="5"/>
                  </a:cubicBezTo>
                  <a:cubicBezTo>
                    <a:pt x="18" y="-4"/>
                    <a:pt x="33" y="-2"/>
                    <a:pt x="40" y="7"/>
                  </a:cubicBezTo>
                  <a:lnTo>
                    <a:pt x="285" y="285"/>
                  </a:lnTo>
                  <a:lnTo>
                    <a:pt x="496" y="91"/>
                  </a:lnTo>
                  <a:cubicBezTo>
                    <a:pt x="500" y="87"/>
                    <a:pt x="506" y="85"/>
                    <a:pt x="512" y="85"/>
                  </a:cubicBezTo>
                  <a:cubicBezTo>
                    <a:pt x="518" y="85"/>
                    <a:pt x="524" y="88"/>
                    <a:pt x="528" y="93"/>
                  </a:cubicBezTo>
                  <a:lnTo>
                    <a:pt x="706" y="288"/>
                  </a:lnTo>
                  <a:lnTo>
                    <a:pt x="906" y="173"/>
                  </a:lnTo>
                  <a:cubicBezTo>
                    <a:pt x="913" y="168"/>
                    <a:pt x="922" y="168"/>
                    <a:pt x="929" y="173"/>
                  </a:cubicBezTo>
                  <a:lnTo>
                    <a:pt x="1145" y="297"/>
                  </a:lnTo>
                  <a:cubicBezTo>
                    <a:pt x="1152" y="301"/>
                    <a:pt x="1157" y="308"/>
                    <a:pt x="1157" y="317"/>
                  </a:cubicBezTo>
                  <a:lnTo>
                    <a:pt x="1157" y="753"/>
                  </a:lnTo>
                  <a:cubicBezTo>
                    <a:pt x="1159" y="767"/>
                    <a:pt x="1148" y="777"/>
                    <a:pt x="1136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900240" y="2660760"/>
              <a:ext cx="1501920" cy="163800"/>
            </a:xfrm>
            <a:custGeom>
              <a:rect b="b" l="l" r="r" t="t"/>
              <a:pathLst>
                <a:path extrusionOk="0" h="455" w="4172">
                  <a:moveTo>
                    <a:pt x="4149" y="455"/>
                  </a:moveTo>
                  <a:lnTo>
                    <a:pt x="23" y="455"/>
                  </a:lnTo>
                  <a:cubicBezTo>
                    <a:pt x="10" y="455"/>
                    <a:pt x="0" y="445"/>
                    <a:pt x="0" y="432"/>
                  </a:cubicBezTo>
                  <a:lnTo>
                    <a:pt x="0" y="296"/>
                  </a:lnTo>
                  <a:cubicBezTo>
                    <a:pt x="0" y="285"/>
                    <a:pt x="9" y="274"/>
                    <a:pt x="20" y="273"/>
                  </a:cubicBezTo>
                  <a:lnTo>
                    <a:pt x="2084" y="0"/>
                  </a:lnTo>
                  <a:cubicBezTo>
                    <a:pt x="2085" y="0"/>
                    <a:pt x="2088" y="0"/>
                    <a:pt x="2089" y="0"/>
                  </a:cubicBezTo>
                  <a:lnTo>
                    <a:pt x="4152" y="273"/>
                  </a:lnTo>
                  <a:cubicBezTo>
                    <a:pt x="4163" y="274"/>
                    <a:pt x="4172" y="285"/>
                    <a:pt x="4172" y="296"/>
                  </a:cubicBezTo>
                  <a:lnTo>
                    <a:pt x="4172" y="432"/>
                  </a:lnTo>
                  <a:cubicBezTo>
                    <a:pt x="4172" y="445"/>
                    <a:pt x="4162" y="455"/>
                    <a:pt x="4149" y="455"/>
                  </a:cubicBezTo>
                  <a:moveTo>
                    <a:pt x="47" y="408"/>
                  </a:moveTo>
                  <a:lnTo>
                    <a:pt x="4125" y="408"/>
                  </a:lnTo>
                  <a:lnTo>
                    <a:pt x="4125" y="317"/>
                  </a:lnTo>
                  <a:lnTo>
                    <a:pt x="2086" y="47"/>
                  </a:lnTo>
                  <a:lnTo>
                    <a:pt x="47" y="317"/>
                  </a:lnTo>
                  <a:lnTo>
                    <a:pt x="47" y="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900240" y="2675160"/>
              <a:ext cx="650880" cy="278280"/>
            </a:xfrm>
            <a:custGeom>
              <a:rect b="b" l="l" r="r" t="t"/>
              <a:pathLst>
                <a:path extrusionOk="0" h="773" w="1808">
                  <a:moveTo>
                    <a:pt x="23" y="773"/>
                  </a:moveTo>
                  <a:cubicBezTo>
                    <a:pt x="10" y="773"/>
                    <a:pt x="0" y="762"/>
                    <a:pt x="0" y="749"/>
                  </a:cubicBezTo>
                  <a:lnTo>
                    <a:pt x="0" y="256"/>
                  </a:lnTo>
                  <a:cubicBezTo>
                    <a:pt x="0" y="248"/>
                    <a:pt x="4" y="240"/>
                    <a:pt x="12" y="236"/>
                  </a:cubicBezTo>
                  <a:cubicBezTo>
                    <a:pt x="19" y="231"/>
                    <a:pt x="28" y="231"/>
                    <a:pt x="35" y="236"/>
                  </a:cubicBezTo>
                  <a:lnTo>
                    <a:pt x="267" y="364"/>
                  </a:lnTo>
                  <a:lnTo>
                    <a:pt x="526" y="169"/>
                  </a:lnTo>
                  <a:cubicBezTo>
                    <a:pt x="535" y="163"/>
                    <a:pt x="545" y="163"/>
                    <a:pt x="554" y="169"/>
                  </a:cubicBezTo>
                  <a:lnTo>
                    <a:pt x="822" y="363"/>
                  </a:lnTo>
                  <a:lnTo>
                    <a:pt x="1126" y="92"/>
                  </a:lnTo>
                  <a:cubicBezTo>
                    <a:pt x="1135" y="84"/>
                    <a:pt x="1148" y="84"/>
                    <a:pt x="1157" y="92"/>
                  </a:cubicBezTo>
                  <a:lnTo>
                    <a:pt x="1460" y="360"/>
                  </a:lnTo>
                  <a:lnTo>
                    <a:pt x="1769" y="9"/>
                  </a:lnTo>
                  <a:cubicBezTo>
                    <a:pt x="1778" y="-2"/>
                    <a:pt x="1792" y="-2"/>
                    <a:pt x="1801" y="7"/>
                  </a:cubicBezTo>
                  <a:cubicBezTo>
                    <a:pt x="1811" y="16"/>
                    <a:pt x="1811" y="30"/>
                    <a:pt x="1802" y="39"/>
                  </a:cubicBezTo>
                  <a:lnTo>
                    <a:pt x="1479" y="408"/>
                  </a:lnTo>
                  <a:cubicBezTo>
                    <a:pt x="1475" y="412"/>
                    <a:pt x="1469" y="415"/>
                    <a:pt x="1463" y="415"/>
                  </a:cubicBezTo>
                  <a:cubicBezTo>
                    <a:pt x="1457" y="415"/>
                    <a:pt x="1451" y="414"/>
                    <a:pt x="1445" y="409"/>
                  </a:cubicBezTo>
                  <a:lnTo>
                    <a:pt x="1141" y="140"/>
                  </a:lnTo>
                  <a:lnTo>
                    <a:pt x="838" y="409"/>
                  </a:lnTo>
                  <a:cubicBezTo>
                    <a:pt x="829" y="417"/>
                    <a:pt x="817" y="417"/>
                    <a:pt x="809" y="411"/>
                  </a:cubicBezTo>
                  <a:lnTo>
                    <a:pt x="539" y="217"/>
                  </a:lnTo>
                  <a:lnTo>
                    <a:pt x="281" y="411"/>
                  </a:lnTo>
                  <a:cubicBezTo>
                    <a:pt x="274" y="417"/>
                    <a:pt x="264" y="417"/>
                    <a:pt x="256" y="412"/>
                  </a:cubicBezTo>
                  <a:lnTo>
                    <a:pt x="45" y="296"/>
                  </a:lnTo>
                  <a:lnTo>
                    <a:pt x="45" y="749"/>
                  </a:lnTo>
                  <a:cubicBezTo>
                    <a:pt x="47" y="762"/>
                    <a:pt x="36" y="773"/>
                    <a:pt x="23" y="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899880" y="2691720"/>
              <a:ext cx="643320" cy="132840"/>
            </a:xfrm>
            <a:custGeom>
              <a:rect b="b" l="l" r="r" t="t"/>
              <a:pathLst>
                <a:path extrusionOk="0" h="369" w="1787">
                  <a:moveTo>
                    <a:pt x="24" y="369"/>
                  </a:moveTo>
                  <a:cubicBezTo>
                    <a:pt x="17" y="369"/>
                    <a:pt x="10" y="366"/>
                    <a:pt x="5" y="359"/>
                  </a:cubicBezTo>
                  <a:cubicBezTo>
                    <a:pt x="-2" y="349"/>
                    <a:pt x="-1" y="334"/>
                    <a:pt x="11" y="327"/>
                  </a:cubicBezTo>
                  <a:lnTo>
                    <a:pt x="243" y="161"/>
                  </a:lnTo>
                  <a:cubicBezTo>
                    <a:pt x="250" y="155"/>
                    <a:pt x="260" y="155"/>
                    <a:pt x="268" y="159"/>
                  </a:cubicBezTo>
                  <a:lnTo>
                    <a:pt x="539" y="317"/>
                  </a:lnTo>
                  <a:lnTo>
                    <a:pt x="767" y="92"/>
                  </a:lnTo>
                  <a:cubicBezTo>
                    <a:pt x="775" y="85"/>
                    <a:pt x="786" y="83"/>
                    <a:pt x="797" y="89"/>
                  </a:cubicBezTo>
                  <a:lnTo>
                    <a:pt x="1149" y="315"/>
                  </a:lnTo>
                  <a:lnTo>
                    <a:pt x="1422" y="8"/>
                  </a:lnTo>
                  <a:cubicBezTo>
                    <a:pt x="1426" y="3"/>
                    <a:pt x="1432" y="0"/>
                    <a:pt x="1438" y="0"/>
                  </a:cubicBezTo>
                  <a:cubicBezTo>
                    <a:pt x="1443" y="0"/>
                    <a:pt x="1451" y="3"/>
                    <a:pt x="1455" y="8"/>
                  </a:cubicBezTo>
                  <a:lnTo>
                    <a:pt x="1781" y="330"/>
                  </a:lnTo>
                  <a:cubicBezTo>
                    <a:pt x="1790" y="338"/>
                    <a:pt x="1790" y="353"/>
                    <a:pt x="1781" y="363"/>
                  </a:cubicBezTo>
                  <a:cubicBezTo>
                    <a:pt x="1773" y="372"/>
                    <a:pt x="1758" y="372"/>
                    <a:pt x="1748" y="363"/>
                  </a:cubicBezTo>
                  <a:lnTo>
                    <a:pt x="1439" y="57"/>
                  </a:lnTo>
                  <a:lnTo>
                    <a:pt x="1170" y="362"/>
                  </a:lnTo>
                  <a:cubicBezTo>
                    <a:pt x="1162" y="371"/>
                    <a:pt x="1149" y="372"/>
                    <a:pt x="1140" y="366"/>
                  </a:cubicBezTo>
                  <a:lnTo>
                    <a:pt x="786" y="140"/>
                  </a:lnTo>
                  <a:lnTo>
                    <a:pt x="558" y="362"/>
                  </a:lnTo>
                  <a:cubicBezTo>
                    <a:pt x="550" y="369"/>
                    <a:pt x="539" y="371"/>
                    <a:pt x="530" y="365"/>
                  </a:cubicBezTo>
                  <a:lnTo>
                    <a:pt x="256" y="206"/>
                  </a:lnTo>
                  <a:lnTo>
                    <a:pt x="37" y="363"/>
                  </a:lnTo>
                  <a:cubicBezTo>
                    <a:pt x="33" y="368"/>
                    <a:pt x="29" y="369"/>
                    <a:pt x="24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750920" y="2675520"/>
              <a:ext cx="651240" cy="277920"/>
            </a:xfrm>
            <a:custGeom>
              <a:rect b="b" l="l" r="r" t="t"/>
              <a:pathLst>
                <a:path extrusionOk="0" h="772" w="1809">
                  <a:moveTo>
                    <a:pt x="1786" y="772"/>
                  </a:moveTo>
                  <a:cubicBezTo>
                    <a:pt x="1773" y="772"/>
                    <a:pt x="1762" y="761"/>
                    <a:pt x="1762" y="748"/>
                  </a:cubicBezTo>
                  <a:lnTo>
                    <a:pt x="1762" y="295"/>
                  </a:lnTo>
                  <a:lnTo>
                    <a:pt x="1551" y="411"/>
                  </a:lnTo>
                  <a:cubicBezTo>
                    <a:pt x="1542" y="416"/>
                    <a:pt x="1534" y="416"/>
                    <a:pt x="1526" y="410"/>
                  </a:cubicBezTo>
                  <a:lnTo>
                    <a:pt x="1268" y="216"/>
                  </a:lnTo>
                  <a:lnTo>
                    <a:pt x="1000" y="410"/>
                  </a:lnTo>
                  <a:cubicBezTo>
                    <a:pt x="991" y="416"/>
                    <a:pt x="979" y="416"/>
                    <a:pt x="971" y="408"/>
                  </a:cubicBezTo>
                  <a:lnTo>
                    <a:pt x="668" y="139"/>
                  </a:lnTo>
                  <a:lnTo>
                    <a:pt x="363" y="408"/>
                  </a:lnTo>
                  <a:cubicBezTo>
                    <a:pt x="359" y="413"/>
                    <a:pt x="353" y="414"/>
                    <a:pt x="346" y="414"/>
                  </a:cubicBezTo>
                  <a:cubicBezTo>
                    <a:pt x="340" y="414"/>
                    <a:pt x="334" y="411"/>
                    <a:pt x="330" y="407"/>
                  </a:cubicBezTo>
                  <a:lnTo>
                    <a:pt x="6" y="38"/>
                  </a:lnTo>
                  <a:cubicBezTo>
                    <a:pt x="-3" y="28"/>
                    <a:pt x="-1" y="13"/>
                    <a:pt x="8" y="6"/>
                  </a:cubicBezTo>
                  <a:cubicBezTo>
                    <a:pt x="18" y="-3"/>
                    <a:pt x="32" y="-1"/>
                    <a:pt x="40" y="8"/>
                  </a:cubicBezTo>
                  <a:lnTo>
                    <a:pt x="349" y="359"/>
                  </a:lnTo>
                  <a:lnTo>
                    <a:pt x="652" y="91"/>
                  </a:lnTo>
                  <a:cubicBezTo>
                    <a:pt x="660" y="83"/>
                    <a:pt x="673" y="83"/>
                    <a:pt x="682" y="91"/>
                  </a:cubicBezTo>
                  <a:lnTo>
                    <a:pt x="987" y="362"/>
                  </a:lnTo>
                  <a:lnTo>
                    <a:pt x="1254" y="168"/>
                  </a:lnTo>
                  <a:cubicBezTo>
                    <a:pt x="1263" y="162"/>
                    <a:pt x="1273" y="162"/>
                    <a:pt x="1282" y="168"/>
                  </a:cubicBezTo>
                  <a:lnTo>
                    <a:pt x="1541" y="363"/>
                  </a:lnTo>
                  <a:lnTo>
                    <a:pt x="1773" y="235"/>
                  </a:lnTo>
                  <a:cubicBezTo>
                    <a:pt x="1780" y="230"/>
                    <a:pt x="1789" y="230"/>
                    <a:pt x="1796" y="235"/>
                  </a:cubicBezTo>
                  <a:cubicBezTo>
                    <a:pt x="1803" y="239"/>
                    <a:pt x="1808" y="247"/>
                    <a:pt x="1808" y="255"/>
                  </a:cubicBezTo>
                  <a:lnTo>
                    <a:pt x="1808" y="748"/>
                  </a:lnTo>
                  <a:cubicBezTo>
                    <a:pt x="1809" y="761"/>
                    <a:pt x="1799" y="772"/>
                    <a:pt x="1786" y="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4759200" y="2691720"/>
              <a:ext cx="642960" cy="132840"/>
            </a:xfrm>
            <a:custGeom>
              <a:rect b="b" l="l" r="r" t="t"/>
              <a:pathLst>
                <a:path extrusionOk="0" h="369" w="1786">
                  <a:moveTo>
                    <a:pt x="1763" y="369"/>
                  </a:moveTo>
                  <a:cubicBezTo>
                    <a:pt x="1758" y="369"/>
                    <a:pt x="1754" y="368"/>
                    <a:pt x="1750" y="365"/>
                  </a:cubicBezTo>
                  <a:lnTo>
                    <a:pt x="1531" y="207"/>
                  </a:lnTo>
                  <a:lnTo>
                    <a:pt x="1257" y="366"/>
                  </a:lnTo>
                  <a:cubicBezTo>
                    <a:pt x="1248" y="372"/>
                    <a:pt x="1237" y="371"/>
                    <a:pt x="1229" y="363"/>
                  </a:cubicBezTo>
                  <a:lnTo>
                    <a:pt x="1002" y="140"/>
                  </a:lnTo>
                  <a:lnTo>
                    <a:pt x="648" y="366"/>
                  </a:lnTo>
                  <a:cubicBezTo>
                    <a:pt x="637" y="372"/>
                    <a:pt x="626" y="371"/>
                    <a:pt x="618" y="362"/>
                  </a:cubicBezTo>
                  <a:lnTo>
                    <a:pt x="349" y="57"/>
                  </a:lnTo>
                  <a:lnTo>
                    <a:pt x="40" y="363"/>
                  </a:lnTo>
                  <a:cubicBezTo>
                    <a:pt x="31" y="372"/>
                    <a:pt x="17" y="372"/>
                    <a:pt x="6" y="363"/>
                  </a:cubicBezTo>
                  <a:cubicBezTo>
                    <a:pt x="-2" y="355"/>
                    <a:pt x="-2" y="340"/>
                    <a:pt x="6" y="330"/>
                  </a:cubicBezTo>
                  <a:lnTo>
                    <a:pt x="333" y="8"/>
                  </a:lnTo>
                  <a:cubicBezTo>
                    <a:pt x="337" y="3"/>
                    <a:pt x="343" y="0"/>
                    <a:pt x="350" y="0"/>
                  </a:cubicBezTo>
                  <a:cubicBezTo>
                    <a:pt x="356" y="0"/>
                    <a:pt x="362" y="3"/>
                    <a:pt x="366" y="8"/>
                  </a:cubicBezTo>
                  <a:lnTo>
                    <a:pt x="639" y="315"/>
                  </a:lnTo>
                  <a:lnTo>
                    <a:pt x="991" y="89"/>
                  </a:lnTo>
                  <a:cubicBezTo>
                    <a:pt x="1000" y="83"/>
                    <a:pt x="1012" y="85"/>
                    <a:pt x="1021" y="92"/>
                  </a:cubicBezTo>
                  <a:lnTo>
                    <a:pt x="1248" y="317"/>
                  </a:lnTo>
                  <a:lnTo>
                    <a:pt x="1519" y="159"/>
                  </a:lnTo>
                  <a:cubicBezTo>
                    <a:pt x="1527" y="155"/>
                    <a:pt x="1537" y="155"/>
                    <a:pt x="1544" y="161"/>
                  </a:cubicBezTo>
                  <a:lnTo>
                    <a:pt x="1776" y="327"/>
                  </a:lnTo>
                  <a:cubicBezTo>
                    <a:pt x="1786" y="334"/>
                    <a:pt x="1789" y="349"/>
                    <a:pt x="1782" y="359"/>
                  </a:cubicBezTo>
                  <a:cubicBezTo>
                    <a:pt x="1777" y="365"/>
                    <a:pt x="1770" y="369"/>
                    <a:pt x="1763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6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16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91" name="Google Shape;191;p16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6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3" name="Google Shape;193;p16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96" name="Google Shape;196;p16"/>
          <p:cNvSpPr txBox="1"/>
          <p:nvPr>
            <p:ph type="title"/>
          </p:nvPr>
        </p:nvSpPr>
        <p:spPr>
          <a:xfrm>
            <a:off x="720000" y="1882800"/>
            <a:ext cx="3830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16"/>
          <p:cNvSpPr txBox="1"/>
          <p:nvPr>
            <p:ph idx="1" type="subTitle"/>
          </p:nvPr>
        </p:nvSpPr>
        <p:spPr>
          <a:xfrm>
            <a:off x="720000" y="2455500"/>
            <a:ext cx="38307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8" name="Google Shape;198;p16"/>
          <p:cNvGrpSpPr/>
          <p:nvPr/>
        </p:nvGrpSpPr>
        <p:grpSpPr>
          <a:xfrm>
            <a:off x="57150" y="3884655"/>
            <a:ext cx="592771" cy="1259556"/>
            <a:chOff x="3733925" y="3400424"/>
            <a:chExt cx="1079728" cy="2294274"/>
          </a:xfrm>
        </p:grpSpPr>
        <p:sp>
          <p:nvSpPr>
            <p:cNvPr id="199" name="Google Shape;199;p16"/>
            <p:cNvSpPr/>
            <p:nvPr/>
          </p:nvSpPr>
          <p:spPr>
            <a:xfrm>
              <a:off x="3733925" y="3445303"/>
              <a:ext cx="1079728" cy="42375"/>
            </a:xfrm>
            <a:custGeom>
              <a:rect b="b" l="l" r="r" t="t"/>
              <a:pathLst>
                <a:path extrusionOk="0" h="964" w="24563">
                  <a:moveTo>
                    <a:pt x="1" y="1"/>
                  </a:moveTo>
                  <a:lnTo>
                    <a:pt x="1" y="964"/>
                  </a:lnTo>
                  <a:lnTo>
                    <a:pt x="24562" y="964"/>
                  </a:lnTo>
                  <a:lnTo>
                    <a:pt x="24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4252166" y="3400424"/>
              <a:ext cx="43254" cy="2294274"/>
            </a:xfrm>
            <a:custGeom>
              <a:rect b="b" l="l" r="r" t="t"/>
              <a:pathLst>
                <a:path extrusionOk="0" h="52193" w="984">
                  <a:moveTo>
                    <a:pt x="0" y="1"/>
                  </a:moveTo>
                  <a:lnTo>
                    <a:pt x="0" y="52193"/>
                  </a:lnTo>
                  <a:lnTo>
                    <a:pt x="983" y="52193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761178" y="3401523"/>
              <a:ext cx="83036" cy="80047"/>
            </a:xfrm>
            <a:custGeom>
              <a:rect b="b" l="l" r="r" t="t"/>
              <a:pathLst>
                <a:path extrusionOk="0" h="1821" w="1889">
                  <a:moveTo>
                    <a:pt x="945" y="1"/>
                  </a:moveTo>
                  <a:cubicBezTo>
                    <a:pt x="473" y="1"/>
                    <a:pt x="1" y="304"/>
                    <a:pt x="10" y="911"/>
                  </a:cubicBezTo>
                  <a:cubicBezTo>
                    <a:pt x="1" y="1517"/>
                    <a:pt x="473" y="1820"/>
                    <a:pt x="945" y="1820"/>
                  </a:cubicBezTo>
                  <a:cubicBezTo>
                    <a:pt x="1416" y="1820"/>
                    <a:pt x="1888" y="1517"/>
                    <a:pt x="1879" y="911"/>
                  </a:cubicBezTo>
                  <a:cubicBezTo>
                    <a:pt x="1888" y="304"/>
                    <a:pt x="1416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4703374" y="3401523"/>
              <a:ext cx="82992" cy="80047"/>
            </a:xfrm>
            <a:custGeom>
              <a:rect b="b" l="l" r="r" t="t"/>
              <a:pathLst>
                <a:path extrusionOk="0" h="1821" w="1888">
                  <a:moveTo>
                    <a:pt x="944" y="1"/>
                  </a:moveTo>
                  <a:cubicBezTo>
                    <a:pt x="472" y="1"/>
                    <a:pt x="0" y="304"/>
                    <a:pt x="9" y="911"/>
                  </a:cubicBezTo>
                  <a:cubicBezTo>
                    <a:pt x="0" y="1517"/>
                    <a:pt x="472" y="1820"/>
                    <a:pt x="944" y="1820"/>
                  </a:cubicBezTo>
                  <a:cubicBezTo>
                    <a:pt x="1416" y="1820"/>
                    <a:pt x="1887" y="1517"/>
                    <a:pt x="1878" y="911"/>
                  </a:cubicBezTo>
                  <a:cubicBezTo>
                    <a:pt x="1887" y="304"/>
                    <a:pt x="1416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7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17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06" name="Google Shape;206;p17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7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" name="Google Shape;208;p17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211" name="Google Shape;211;p17"/>
          <p:cNvSpPr txBox="1"/>
          <p:nvPr>
            <p:ph type="title"/>
          </p:nvPr>
        </p:nvSpPr>
        <p:spPr>
          <a:xfrm>
            <a:off x="4600075" y="1882800"/>
            <a:ext cx="3830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2" name="Google Shape;212;p17"/>
          <p:cNvSpPr txBox="1"/>
          <p:nvPr>
            <p:ph idx="1" type="subTitle"/>
          </p:nvPr>
        </p:nvSpPr>
        <p:spPr>
          <a:xfrm>
            <a:off x="4600075" y="2455500"/>
            <a:ext cx="38307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3" name="Google Shape;213;p17"/>
          <p:cNvGrpSpPr/>
          <p:nvPr/>
        </p:nvGrpSpPr>
        <p:grpSpPr>
          <a:xfrm>
            <a:off x="8511474" y="3598200"/>
            <a:ext cx="592832" cy="1545496"/>
            <a:chOff x="2090350" y="2239265"/>
            <a:chExt cx="905501" cy="2360616"/>
          </a:xfrm>
        </p:grpSpPr>
        <p:sp>
          <p:nvSpPr>
            <p:cNvPr id="214" name="Google Shape;214;p17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rect b="b" l="l" r="r" t="t"/>
              <a:pathLst>
                <a:path extrusionOk="0" h="14298" w="1202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7" name="Google Shape;217;p17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rect b="b" l="l" r="r" t="t"/>
              <a:pathLst>
                <a:path extrusionOk="0" h="13738" w="13738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8" name="Google Shape;218;p17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rect b="b" l="l" r="r" t="t"/>
              <a:pathLst>
                <a:path extrusionOk="0" h="10715" w="12605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8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18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22" name="Google Shape;222;p18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8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4" name="Google Shape;224;p18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227" name="Google Shape;227;p18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" type="subTitle"/>
          </p:nvPr>
        </p:nvSpPr>
        <p:spPr>
          <a:xfrm>
            <a:off x="720000" y="1843800"/>
            <a:ext cx="7710900" cy="21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9" name="Google Shape;229;p18"/>
          <p:cNvGrpSpPr/>
          <p:nvPr/>
        </p:nvGrpSpPr>
        <p:grpSpPr>
          <a:xfrm>
            <a:off x="8496740" y="3589018"/>
            <a:ext cx="596273" cy="1554466"/>
            <a:chOff x="2090350" y="2239265"/>
            <a:chExt cx="905501" cy="2360616"/>
          </a:xfrm>
        </p:grpSpPr>
        <p:sp>
          <p:nvSpPr>
            <p:cNvPr id="230" name="Google Shape;230;p18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rect b="b" l="l" r="r" t="t"/>
              <a:pathLst>
                <a:path extrusionOk="0" h="14298" w="1202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3" name="Google Shape;233;p18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rect b="b" l="l" r="r" t="t"/>
              <a:pathLst>
                <a:path extrusionOk="0" h="13738" w="13738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4" name="Google Shape;234;p18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rect b="b" l="l" r="r" t="t"/>
              <a:pathLst>
                <a:path extrusionOk="0" h="10715" w="12605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5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9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 flipH="1"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19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38" name="Google Shape;238;p19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9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" name="Google Shape;240;p19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grpSp>
        <p:nvGrpSpPr>
          <p:cNvPr id="243" name="Google Shape;243;p19"/>
          <p:cNvGrpSpPr/>
          <p:nvPr/>
        </p:nvGrpSpPr>
        <p:grpSpPr>
          <a:xfrm flipH="1">
            <a:off x="50988" y="3589018"/>
            <a:ext cx="596273" cy="1554466"/>
            <a:chOff x="2090350" y="2239265"/>
            <a:chExt cx="905501" cy="2360616"/>
          </a:xfrm>
        </p:grpSpPr>
        <p:sp>
          <p:nvSpPr>
            <p:cNvPr id="244" name="Google Shape;244;p19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rect b="b" l="l" r="r" t="t"/>
              <a:pathLst>
                <a:path extrusionOk="0" h="14298" w="1202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7" name="Google Shape;247;p19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rect b="b" l="l" r="r" t="t"/>
              <a:pathLst>
                <a:path extrusionOk="0" h="13738" w="13738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8" name="Google Shape;248;p19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rect b="b" l="l" r="r" t="t"/>
              <a:pathLst>
                <a:path extrusionOk="0" h="10715" w="12605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49" name="Google Shape;249;p1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0" name="Google Shape;250;p19"/>
          <p:cNvSpPr txBox="1"/>
          <p:nvPr>
            <p:ph idx="1" type="subTitle"/>
          </p:nvPr>
        </p:nvSpPr>
        <p:spPr>
          <a:xfrm>
            <a:off x="720000" y="1190900"/>
            <a:ext cx="77175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0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20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54" name="Google Shape;254;p20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0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" name="Google Shape;256;p20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259" name="Google Shape;259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idx="1" type="subTitle"/>
          </p:nvPr>
        </p:nvSpPr>
        <p:spPr>
          <a:xfrm>
            <a:off x="4968716" y="2915208"/>
            <a:ext cx="2830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0"/>
          <p:cNvSpPr txBox="1"/>
          <p:nvPr>
            <p:ph idx="2" type="subTitle"/>
          </p:nvPr>
        </p:nvSpPr>
        <p:spPr>
          <a:xfrm>
            <a:off x="1344488" y="2915208"/>
            <a:ext cx="2830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3" type="subTitle"/>
          </p:nvPr>
        </p:nvSpPr>
        <p:spPr>
          <a:xfrm>
            <a:off x="1344488" y="2523625"/>
            <a:ext cx="2830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263" name="Google Shape;263;p20"/>
          <p:cNvSpPr txBox="1"/>
          <p:nvPr>
            <p:ph idx="4" type="subTitle"/>
          </p:nvPr>
        </p:nvSpPr>
        <p:spPr>
          <a:xfrm>
            <a:off x="4968719" y="2523625"/>
            <a:ext cx="2830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grpSp>
        <p:nvGrpSpPr>
          <p:cNvPr id="264" name="Google Shape;264;p20"/>
          <p:cNvGrpSpPr/>
          <p:nvPr/>
        </p:nvGrpSpPr>
        <p:grpSpPr>
          <a:xfrm>
            <a:off x="8505825" y="3884655"/>
            <a:ext cx="592771" cy="1259556"/>
            <a:chOff x="3733925" y="3400424"/>
            <a:chExt cx="1079728" cy="2294274"/>
          </a:xfrm>
        </p:grpSpPr>
        <p:sp>
          <p:nvSpPr>
            <p:cNvPr id="265" name="Google Shape;265;p20"/>
            <p:cNvSpPr/>
            <p:nvPr/>
          </p:nvSpPr>
          <p:spPr>
            <a:xfrm>
              <a:off x="3733925" y="3445303"/>
              <a:ext cx="1079728" cy="42375"/>
            </a:xfrm>
            <a:custGeom>
              <a:rect b="b" l="l" r="r" t="t"/>
              <a:pathLst>
                <a:path extrusionOk="0" h="964" w="24563">
                  <a:moveTo>
                    <a:pt x="1" y="1"/>
                  </a:moveTo>
                  <a:lnTo>
                    <a:pt x="1" y="964"/>
                  </a:lnTo>
                  <a:lnTo>
                    <a:pt x="24562" y="964"/>
                  </a:lnTo>
                  <a:lnTo>
                    <a:pt x="24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252166" y="3400424"/>
              <a:ext cx="43254" cy="2294274"/>
            </a:xfrm>
            <a:custGeom>
              <a:rect b="b" l="l" r="r" t="t"/>
              <a:pathLst>
                <a:path extrusionOk="0" h="52193" w="984">
                  <a:moveTo>
                    <a:pt x="0" y="1"/>
                  </a:moveTo>
                  <a:lnTo>
                    <a:pt x="0" y="52193"/>
                  </a:lnTo>
                  <a:lnTo>
                    <a:pt x="983" y="52193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3761178" y="3401523"/>
              <a:ext cx="83036" cy="80047"/>
            </a:xfrm>
            <a:custGeom>
              <a:rect b="b" l="l" r="r" t="t"/>
              <a:pathLst>
                <a:path extrusionOk="0" h="1821" w="1889">
                  <a:moveTo>
                    <a:pt x="945" y="1"/>
                  </a:moveTo>
                  <a:cubicBezTo>
                    <a:pt x="473" y="1"/>
                    <a:pt x="1" y="304"/>
                    <a:pt x="10" y="911"/>
                  </a:cubicBezTo>
                  <a:cubicBezTo>
                    <a:pt x="1" y="1517"/>
                    <a:pt x="473" y="1820"/>
                    <a:pt x="945" y="1820"/>
                  </a:cubicBezTo>
                  <a:cubicBezTo>
                    <a:pt x="1416" y="1820"/>
                    <a:pt x="1888" y="1517"/>
                    <a:pt x="1879" y="911"/>
                  </a:cubicBezTo>
                  <a:cubicBezTo>
                    <a:pt x="1888" y="304"/>
                    <a:pt x="1416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4703374" y="3401523"/>
              <a:ext cx="82992" cy="80047"/>
            </a:xfrm>
            <a:custGeom>
              <a:rect b="b" l="l" r="r" t="t"/>
              <a:pathLst>
                <a:path extrusionOk="0" h="1821" w="1888">
                  <a:moveTo>
                    <a:pt x="944" y="1"/>
                  </a:moveTo>
                  <a:cubicBezTo>
                    <a:pt x="472" y="1"/>
                    <a:pt x="0" y="304"/>
                    <a:pt x="9" y="911"/>
                  </a:cubicBezTo>
                  <a:cubicBezTo>
                    <a:pt x="0" y="1517"/>
                    <a:pt x="472" y="1820"/>
                    <a:pt x="944" y="1820"/>
                  </a:cubicBezTo>
                  <a:cubicBezTo>
                    <a:pt x="1416" y="1820"/>
                    <a:pt x="1887" y="1517"/>
                    <a:pt x="1878" y="911"/>
                  </a:cubicBezTo>
                  <a:cubicBezTo>
                    <a:pt x="1887" y="304"/>
                    <a:pt x="1416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3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1" name="Google Shape;21;p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" name="Google Shape;23;p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720000" y="2051275"/>
            <a:ext cx="4698600" cy="15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2363550" y="1037225"/>
            <a:ext cx="1411500" cy="841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720000" y="3800925"/>
            <a:ext cx="4698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1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2" name="Google Shape;272;p21"/>
          <p:cNvSpPr txBox="1"/>
          <p:nvPr>
            <p:ph idx="1" type="subTitle"/>
          </p:nvPr>
        </p:nvSpPr>
        <p:spPr>
          <a:xfrm>
            <a:off x="5015376" y="1543900"/>
            <a:ext cx="3163200" cy="27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1"/>
          <p:cNvSpPr txBox="1"/>
          <p:nvPr>
            <p:ph idx="2" type="subTitle"/>
          </p:nvPr>
        </p:nvSpPr>
        <p:spPr>
          <a:xfrm>
            <a:off x="965450" y="1543900"/>
            <a:ext cx="3163200" cy="27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4" name="Google Shape;274;p21"/>
          <p:cNvGrpSpPr/>
          <p:nvPr/>
        </p:nvGrpSpPr>
        <p:grpSpPr>
          <a:xfrm>
            <a:off x="8466355" y="3555950"/>
            <a:ext cx="634563" cy="1587396"/>
            <a:chOff x="3899880" y="1817280"/>
            <a:chExt cx="1502280" cy="3758040"/>
          </a:xfrm>
        </p:grpSpPr>
        <p:sp>
          <p:nvSpPr>
            <p:cNvPr id="275" name="Google Shape;275;p21"/>
            <p:cNvSpPr/>
            <p:nvPr/>
          </p:nvSpPr>
          <p:spPr>
            <a:xfrm>
              <a:off x="4374000" y="1818000"/>
              <a:ext cx="554760" cy="3757320"/>
            </a:xfrm>
            <a:custGeom>
              <a:rect b="b" l="l" r="r" t="t"/>
              <a:pathLst>
                <a:path extrusionOk="0" h="10437" w="1541">
                  <a:moveTo>
                    <a:pt x="1519" y="10437"/>
                  </a:moveTo>
                  <a:cubicBezTo>
                    <a:pt x="1508" y="10437"/>
                    <a:pt x="1498" y="10427"/>
                    <a:pt x="1496" y="10416"/>
                  </a:cubicBezTo>
                  <a:lnTo>
                    <a:pt x="918" y="47"/>
                  </a:lnTo>
                  <a:lnTo>
                    <a:pt x="625" y="47"/>
                  </a:lnTo>
                  <a:lnTo>
                    <a:pt x="46" y="10416"/>
                  </a:lnTo>
                  <a:cubicBezTo>
                    <a:pt x="46" y="10429"/>
                    <a:pt x="36" y="10439"/>
                    <a:pt x="22" y="10437"/>
                  </a:cubicBezTo>
                  <a:cubicBezTo>
                    <a:pt x="8" y="10437"/>
                    <a:pt x="0" y="10426"/>
                    <a:pt x="0" y="10413"/>
                  </a:cubicBezTo>
                  <a:lnTo>
                    <a:pt x="578" y="22"/>
                  </a:lnTo>
                  <a:cubicBezTo>
                    <a:pt x="578" y="10"/>
                    <a:pt x="588" y="0"/>
                    <a:pt x="601" y="0"/>
                  </a:cubicBezTo>
                  <a:lnTo>
                    <a:pt x="938" y="0"/>
                  </a:lnTo>
                  <a:cubicBezTo>
                    <a:pt x="950" y="0"/>
                    <a:pt x="960" y="10"/>
                    <a:pt x="961" y="22"/>
                  </a:cubicBezTo>
                  <a:lnTo>
                    <a:pt x="1541" y="10413"/>
                  </a:lnTo>
                  <a:cubicBezTo>
                    <a:pt x="1543" y="10426"/>
                    <a:pt x="1534" y="10436"/>
                    <a:pt x="1519" y="1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4381200" y="1817280"/>
              <a:ext cx="527760" cy="3613320"/>
            </a:xfrm>
            <a:custGeom>
              <a:rect b="b" l="l" r="r" t="t"/>
              <a:pathLst>
                <a:path extrusionOk="0" h="10037" w="1466">
                  <a:moveTo>
                    <a:pt x="25" y="10037"/>
                  </a:moveTo>
                  <a:cubicBezTo>
                    <a:pt x="16" y="10037"/>
                    <a:pt x="7" y="10031"/>
                    <a:pt x="3" y="10024"/>
                  </a:cubicBezTo>
                  <a:cubicBezTo>
                    <a:pt x="-3" y="10013"/>
                    <a:pt x="3" y="9999"/>
                    <a:pt x="15" y="9994"/>
                  </a:cubicBezTo>
                  <a:lnTo>
                    <a:pt x="1392" y="9377"/>
                  </a:lnTo>
                  <a:lnTo>
                    <a:pt x="93" y="8561"/>
                  </a:lnTo>
                  <a:cubicBezTo>
                    <a:pt x="86" y="8557"/>
                    <a:pt x="82" y="8550"/>
                    <a:pt x="83" y="8541"/>
                  </a:cubicBezTo>
                  <a:cubicBezTo>
                    <a:pt x="83" y="8532"/>
                    <a:pt x="88" y="8525"/>
                    <a:pt x="95" y="8522"/>
                  </a:cubicBezTo>
                  <a:lnTo>
                    <a:pt x="1309" y="7801"/>
                  </a:lnTo>
                  <a:lnTo>
                    <a:pt x="176" y="7125"/>
                  </a:lnTo>
                  <a:cubicBezTo>
                    <a:pt x="169" y="7120"/>
                    <a:pt x="165" y="7113"/>
                    <a:pt x="165" y="7106"/>
                  </a:cubicBezTo>
                  <a:cubicBezTo>
                    <a:pt x="165" y="7097"/>
                    <a:pt x="169" y="7090"/>
                    <a:pt x="175" y="7085"/>
                  </a:cubicBezTo>
                  <a:lnTo>
                    <a:pt x="1233" y="6422"/>
                  </a:lnTo>
                  <a:lnTo>
                    <a:pt x="249" y="5787"/>
                  </a:lnTo>
                  <a:cubicBezTo>
                    <a:pt x="243" y="5783"/>
                    <a:pt x="239" y="5778"/>
                    <a:pt x="239" y="5770"/>
                  </a:cubicBezTo>
                  <a:cubicBezTo>
                    <a:pt x="239" y="5763"/>
                    <a:pt x="242" y="5755"/>
                    <a:pt x="248" y="5751"/>
                  </a:cubicBezTo>
                  <a:lnTo>
                    <a:pt x="1161" y="5005"/>
                  </a:lnTo>
                  <a:lnTo>
                    <a:pt x="331" y="4304"/>
                  </a:lnTo>
                  <a:cubicBezTo>
                    <a:pt x="325" y="4299"/>
                    <a:pt x="322" y="4294"/>
                    <a:pt x="322" y="4286"/>
                  </a:cubicBezTo>
                  <a:cubicBezTo>
                    <a:pt x="322" y="4279"/>
                    <a:pt x="325" y="4273"/>
                    <a:pt x="331" y="4269"/>
                  </a:cubicBezTo>
                  <a:lnTo>
                    <a:pt x="1086" y="3622"/>
                  </a:lnTo>
                  <a:lnTo>
                    <a:pt x="402" y="3034"/>
                  </a:lnTo>
                  <a:cubicBezTo>
                    <a:pt x="396" y="3030"/>
                    <a:pt x="393" y="3022"/>
                    <a:pt x="393" y="3015"/>
                  </a:cubicBezTo>
                  <a:cubicBezTo>
                    <a:pt x="393" y="3008"/>
                    <a:pt x="398" y="3002"/>
                    <a:pt x="404" y="2998"/>
                  </a:cubicBezTo>
                  <a:lnTo>
                    <a:pt x="1020" y="2563"/>
                  </a:lnTo>
                  <a:lnTo>
                    <a:pt x="449" y="2208"/>
                  </a:lnTo>
                  <a:cubicBezTo>
                    <a:pt x="443" y="2204"/>
                    <a:pt x="439" y="2198"/>
                    <a:pt x="437" y="2189"/>
                  </a:cubicBezTo>
                  <a:cubicBezTo>
                    <a:pt x="437" y="2182"/>
                    <a:pt x="440" y="2174"/>
                    <a:pt x="446" y="2170"/>
                  </a:cubicBezTo>
                  <a:lnTo>
                    <a:pt x="976" y="1750"/>
                  </a:lnTo>
                  <a:lnTo>
                    <a:pt x="493" y="1383"/>
                  </a:lnTo>
                  <a:cubicBezTo>
                    <a:pt x="487" y="1379"/>
                    <a:pt x="484" y="1371"/>
                    <a:pt x="484" y="1364"/>
                  </a:cubicBezTo>
                  <a:cubicBezTo>
                    <a:pt x="484" y="1356"/>
                    <a:pt x="487" y="1350"/>
                    <a:pt x="493" y="1345"/>
                  </a:cubicBezTo>
                  <a:lnTo>
                    <a:pt x="936" y="994"/>
                  </a:lnTo>
                  <a:lnTo>
                    <a:pt x="532" y="697"/>
                  </a:lnTo>
                  <a:cubicBezTo>
                    <a:pt x="526" y="693"/>
                    <a:pt x="523" y="685"/>
                    <a:pt x="523" y="678"/>
                  </a:cubicBezTo>
                  <a:cubicBezTo>
                    <a:pt x="523" y="671"/>
                    <a:pt x="526" y="663"/>
                    <a:pt x="532" y="659"/>
                  </a:cubicBezTo>
                  <a:lnTo>
                    <a:pt x="903" y="362"/>
                  </a:lnTo>
                  <a:lnTo>
                    <a:pt x="567" y="41"/>
                  </a:lnTo>
                  <a:cubicBezTo>
                    <a:pt x="558" y="33"/>
                    <a:pt x="557" y="18"/>
                    <a:pt x="565" y="8"/>
                  </a:cubicBezTo>
                  <a:cubicBezTo>
                    <a:pt x="574" y="-1"/>
                    <a:pt x="589" y="-2"/>
                    <a:pt x="599" y="6"/>
                  </a:cubicBezTo>
                  <a:lnTo>
                    <a:pt x="954" y="344"/>
                  </a:lnTo>
                  <a:cubicBezTo>
                    <a:pt x="959" y="349"/>
                    <a:pt x="962" y="356"/>
                    <a:pt x="962" y="362"/>
                  </a:cubicBezTo>
                  <a:cubicBezTo>
                    <a:pt x="962" y="369"/>
                    <a:pt x="959" y="375"/>
                    <a:pt x="953" y="379"/>
                  </a:cubicBezTo>
                  <a:lnTo>
                    <a:pt x="584" y="675"/>
                  </a:lnTo>
                  <a:lnTo>
                    <a:pt x="988" y="972"/>
                  </a:lnTo>
                  <a:cubicBezTo>
                    <a:pt x="994" y="977"/>
                    <a:pt x="997" y="983"/>
                    <a:pt x="997" y="991"/>
                  </a:cubicBezTo>
                  <a:cubicBezTo>
                    <a:pt x="997" y="998"/>
                    <a:pt x="994" y="1006"/>
                    <a:pt x="988" y="1010"/>
                  </a:cubicBezTo>
                  <a:lnTo>
                    <a:pt x="545" y="1361"/>
                  </a:lnTo>
                  <a:lnTo>
                    <a:pt x="1029" y="1729"/>
                  </a:lnTo>
                  <a:cubicBezTo>
                    <a:pt x="1035" y="1733"/>
                    <a:pt x="1038" y="1740"/>
                    <a:pt x="1038" y="1748"/>
                  </a:cubicBezTo>
                  <a:cubicBezTo>
                    <a:pt x="1038" y="1755"/>
                    <a:pt x="1035" y="1762"/>
                    <a:pt x="1029" y="1766"/>
                  </a:cubicBezTo>
                  <a:lnTo>
                    <a:pt x="501" y="2185"/>
                  </a:lnTo>
                  <a:lnTo>
                    <a:pt x="1072" y="2537"/>
                  </a:lnTo>
                  <a:cubicBezTo>
                    <a:pt x="1080" y="2542"/>
                    <a:pt x="1083" y="2549"/>
                    <a:pt x="1084" y="2556"/>
                  </a:cubicBezTo>
                  <a:cubicBezTo>
                    <a:pt x="1084" y="2563"/>
                    <a:pt x="1081" y="2571"/>
                    <a:pt x="1074" y="2575"/>
                  </a:cubicBezTo>
                  <a:lnTo>
                    <a:pt x="453" y="3012"/>
                  </a:lnTo>
                  <a:lnTo>
                    <a:pt x="1135" y="3597"/>
                  </a:lnTo>
                  <a:cubicBezTo>
                    <a:pt x="1141" y="3601"/>
                    <a:pt x="1144" y="3608"/>
                    <a:pt x="1144" y="3615"/>
                  </a:cubicBezTo>
                  <a:cubicBezTo>
                    <a:pt x="1144" y="3623"/>
                    <a:pt x="1141" y="3628"/>
                    <a:pt x="1135" y="3632"/>
                  </a:cubicBezTo>
                  <a:lnTo>
                    <a:pt x="380" y="4279"/>
                  </a:lnTo>
                  <a:lnTo>
                    <a:pt x="1212" y="4980"/>
                  </a:lnTo>
                  <a:cubicBezTo>
                    <a:pt x="1218" y="4984"/>
                    <a:pt x="1221" y="4991"/>
                    <a:pt x="1221" y="4997"/>
                  </a:cubicBezTo>
                  <a:cubicBezTo>
                    <a:pt x="1221" y="5005"/>
                    <a:pt x="1218" y="5010"/>
                    <a:pt x="1212" y="5015"/>
                  </a:cubicBezTo>
                  <a:lnTo>
                    <a:pt x="302" y="5758"/>
                  </a:lnTo>
                  <a:lnTo>
                    <a:pt x="1290" y="6396"/>
                  </a:lnTo>
                  <a:cubicBezTo>
                    <a:pt x="1297" y="6400"/>
                    <a:pt x="1300" y="6408"/>
                    <a:pt x="1300" y="6415"/>
                  </a:cubicBezTo>
                  <a:cubicBezTo>
                    <a:pt x="1300" y="6422"/>
                    <a:pt x="1295" y="6430"/>
                    <a:pt x="1290" y="6434"/>
                  </a:cubicBezTo>
                  <a:lnTo>
                    <a:pt x="233" y="7095"/>
                  </a:lnTo>
                  <a:lnTo>
                    <a:pt x="1367" y="7773"/>
                  </a:lnTo>
                  <a:cubicBezTo>
                    <a:pt x="1374" y="7777"/>
                    <a:pt x="1378" y="7785"/>
                    <a:pt x="1378" y="7793"/>
                  </a:cubicBezTo>
                  <a:cubicBezTo>
                    <a:pt x="1378" y="7802"/>
                    <a:pt x="1374" y="7809"/>
                    <a:pt x="1367" y="7814"/>
                  </a:cubicBezTo>
                  <a:lnTo>
                    <a:pt x="153" y="8537"/>
                  </a:lnTo>
                  <a:lnTo>
                    <a:pt x="1456" y="9355"/>
                  </a:lnTo>
                  <a:cubicBezTo>
                    <a:pt x="1463" y="9360"/>
                    <a:pt x="1467" y="9368"/>
                    <a:pt x="1466" y="9377"/>
                  </a:cubicBezTo>
                  <a:cubicBezTo>
                    <a:pt x="1466" y="9386"/>
                    <a:pt x="1460" y="9393"/>
                    <a:pt x="1453" y="9396"/>
                  </a:cubicBezTo>
                  <a:lnTo>
                    <a:pt x="35" y="10030"/>
                  </a:lnTo>
                  <a:cubicBezTo>
                    <a:pt x="31" y="10036"/>
                    <a:pt x="28" y="10037"/>
                    <a:pt x="25" y="10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4394520" y="1817640"/>
              <a:ext cx="527040" cy="3612960"/>
            </a:xfrm>
            <a:custGeom>
              <a:rect b="b" l="l" r="r" t="t"/>
              <a:pathLst>
                <a:path extrusionOk="0" h="10036" w="1464">
                  <a:moveTo>
                    <a:pt x="1439" y="10036"/>
                  </a:moveTo>
                  <a:cubicBezTo>
                    <a:pt x="1436" y="10036"/>
                    <a:pt x="1433" y="10036"/>
                    <a:pt x="1430" y="10035"/>
                  </a:cubicBezTo>
                  <a:lnTo>
                    <a:pt x="13" y="9401"/>
                  </a:lnTo>
                  <a:cubicBezTo>
                    <a:pt x="5" y="9398"/>
                    <a:pt x="0" y="9389"/>
                    <a:pt x="0" y="9382"/>
                  </a:cubicBezTo>
                  <a:cubicBezTo>
                    <a:pt x="0" y="9373"/>
                    <a:pt x="2" y="9366"/>
                    <a:pt x="10" y="9360"/>
                  </a:cubicBezTo>
                  <a:lnTo>
                    <a:pt x="1312" y="8541"/>
                  </a:lnTo>
                  <a:lnTo>
                    <a:pt x="99" y="7817"/>
                  </a:lnTo>
                  <a:cubicBezTo>
                    <a:pt x="91" y="7813"/>
                    <a:pt x="87" y="7806"/>
                    <a:pt x="87" y="7797"/>
                  </a:cubicBezTo>
                  <a:cubicBezTo>
                    <a:pt x="87" y="7788"/>
                    <a:pt x="91" y="7781"/>
                    <a:pt x="99" y="7776"/>
                  </a:cubicBezTo>
                  <a:lnTo>
                    <a:pt x="1232" y="7099"/>
                  </a:lnTo>
                  <a:lnTo>
                    <a:pt x="176" y="6437"/>
                  </a:lnTo>
                  <a:cubicBezTo>
                    <a:pt x="169" y="6433"/>
                    <a:pt x="166" y="6426"/>
                    <a:pt x="166" y="6418"/>
                  </a:cubicBezTo>
                  <a:cubicBezTo>
                    <a:pt x="166" y="6411"/>
                    <a:pt x="170" y="6402"/>
                    <a:pt x="176" y="6399"/>
                  </a:cubicBezTo>
                  <a:lnTo>
                    <a:pt x="1164" y="5761"/>
                  </a:lnTo>
                  <a:lnTo>
                    <a:pt x="253" y="5018"/>
                  </a:lnTo>
                  <a:cubicBezTo>
                    <a:pt x="247" y="5014"/>
                    <a:pt x="244" y="5009"/>
                    <a:pt x="244" y="5001"/>
                  </a:cubicBezTo>
                  <a:cubicBezTo>
                    <a:pt x="244" y="4994"/>
                    <a:pt x="247" y="4988"/>
                    <a:pt x="253" y="4983"/>
                  </a:cubicBezTo>
                  <a:lnTo>
                    <a:pt x="1085" y="4282"/>
                  </a:lnTo>
                  <a:lnTo>
                    <a:pt x="330" y="3635"/>
                  </a:lnTo>
                  <a:cubicBezTo>
                    <a:pt x="324" y="3631"/>
                    <a:pt x="322" y="3625"/>
                    <a:pt x="322" y="3618"/>
                  </a:cubicBezTo>
                  <a:cubicBezTo>
                    <a:pt x="322" y="3611"/>
                    <a:pt x="324" y="3605"/>
                    <a:pt x="330" y="3600"/>
                  </a:cubicBezTo>
                  <a:lnTo>
                    <a:pt x="1012" y="3016"/>
                  </a:lnTo>
                  <a:lnTo>
                    <a:pt x="391" y="2579"/>
                  </a:lnTo>
                  <a:cubicBezTo>
                    <a:pt x="386" y="2574"/>
                    <a:pt x="381" y="2567"/>
                    <a:pt x="381" y="2560"/>
                  </a:cubicBezTo>
                  <a:cubicBezTo>
                    <a:pt x="381" y="2552"/>
                    <a:pt x="386" y="2545"/>
                    <a:pt x="393" y="2541"/>
                  </a:cubicBezTo>
                  <a:lnTo>
                    <a:pt x="964" y="2188"/>
                  </a:lnTo>
                  <a:lnTo>
                    <a:pt x="434" y="1767"/>
                  </a:lnTo>
                  <a:cubicBezTo>
                    <a:pt x="428" y="1763"/>
                    <a:pt x="425" y="1755"/>
                    <a:pt x="425" y="1748"/>
                  </a:cubicBezTo>
                  <a:cubicBezTo>
                    <a:pt x="425" y="1741"/>
                    <a:pt x="428" y="1733"/>
                    <a:pt x="434" y="1729"/>
                  </a:cubicBezTo>
                  <a:lnTo>
                    <a:pt x="917" y="1362"/>
                  </a:lnTo>
                  <a:lnTo>
                    <a:pt x="475" y="1011"/>
                  </a:lnTo>
                  <a:cubicBezTo>
                    <a:pt x="469" y="1006"/>
                    <a:pt x="466" y="999"/>
                    <a:pt x="466" y="992"/>
                  </a:cubicBezTo>
                  <a:cubicBezTo>
                    <a:pt x="466" y="984"/>
                    <a:pt x="469" y="977"/>
                    <a:pt x="475" y="973"/>
                  </a:cubicBezTo>
                  <a:lnTo>
                    <a:pt x="878" y="676"/>
                  </a:lnTo>
                  <a:lnTo>
                    <a:pt x="509" y="380"/>
                  </a:lnTo>
                  <a:cubicBezTo>
                    <a:pt x="504" y="375"/>
                    <a:pt x="501" y="369"/>
                    <a:pt x="501" y="362"/>
                  </a:cubicBezTo>
                  <a:cubicBezTo>
                    <a:pt x="501" y="354"/>
                    <a:pt x="504" y="349"/>
                    <a:pt x="508" y="345"/>
                  </a:cubicBezTo>
                  <a:lnTo>
                    <a:pt x="864" y="7"/>
                  </a:lnTo>
                  <a:cubicBezTo>
                    <a:pt x="872" y="-2"/>
                    <a:pt x="887" y="-2"/>
                    <a:pt x="897" y="8"/>
                  </a:cubicBezTo>
                  <a:cubicBezTo>
                    <a:pt x="906" y="17"/>
                    <a:pt x="906" y="32"/>
                    <a:pt x="896" y="42"/>
                  </a:cubicBezTo>
                  <a:lnTo>
                    <a:pt x="559" y="362"/>
                  </a:lnTo>
                  <a:lnTo>
                    <a:pt x="931" y="660"/>
                  </a:lnTo>
                  <a:cubicBezTo>
                    <a:pt x="936" y="664"/>
                    <a:pt x="939" y="670"/>
                    <a:pt x="939" y="678"/>
                  </a:cubicBezTo>
                  <a:cubicBezTo>
                    <a:pt x="939" y="685"/>
                    <a:pt x="936" y="693"/>
                    <a:pt x="931" y="697"/>
                  </a:cubicBezTo>
                  <a:lnTo>
                    <a:pt x="527" y="995"/>
                  </a:lnTo>
                  <a:lnTo>
                    <a:pt x="970" y="1346"/>
                  </a:lnTo>
                  <a:cubicBezTo>
                    <a:pt x="976" y="1350"/>
                    <a:pt x="979" y="1357"/>
                    <a:pt x="979" y="1365"/>
                  </a:cubicBezTo>
                  <a:cubicBezTo>
                    <a:pt x="979" y="1372"/>
                    <a:pt x="976" y="1379"/>
                    <a:pt x="970" y="1384"/>
                  </a:cubicBezTo>
                  <a:lnTo>
                    <a:pt x="486" y="1751"/>
                  </a:lnTo>
                  <a:lnTo>
                    <a:pt x="1017" y="2171"/>
                  </a:lnTo>
                  <a:cubicBezTo>
                    <a:pt x="1022" y="2175"/>
                    <a:pt x="1025" y="2181"/>
                    <a:pt x="1025" y="2189"/>
                  </a:cubicBezTo>
                  <a:cubicBezTo>
                    <a:pt x="1025" y="2196"/>
                    <a:pt x="1021" y="2204"/>
                    <a:pt x="1014" y="2208"/>
                  </a:cubicBezTo>
                  <a:lnTo>
                    <a:pt x="444" y="2560"/>
                  </a:lnTo>
                  <a:lnTo>
                    <a:pt x="1060" y="2994"/>
                  </a:lnTo>
                  <a:cubicBezTo>
                    <a:pt x="1066" y="2998"/>
                    <a:pt x="1070" y="3003"/>
                    <a:pt x="1070" y="3011"/>
                  </a:cubicBezTo>
                  <a:cubicBezTo>
                    <a:pt x="1070" y="3018"/>
                    <a:pt x="1068" y="3026"/>
                    <a:pt x="1062" y="3030"/>
                  </a:cubicBezTo>
                  <a:lnTo>
                    <a:pt x="378" y="3618"/>
                  </a:lnTo>
                  <a:lnTo>
                    <a:pt x="1133" y="4265"/>
                  </a:lnTo>
                  <a:cubicBezTo>
                    <a:pt x="1139" y="4269"/>
                    <a:pt x="1142" y="4275"/>
                    <a:pt x="1142" y="4282"/>
                  </a:cubicBezTo>
                  <a:cubicBezTo>
                    <a:pt x="1142" y="4290"/>
                    <a:pt x="1139" y="4295"/>
                    <a:pt x="1133" y="4300"/>
                  </a:cubicBezTo>
                  <a:lnTo>
                    <a:pt x="303" y="5001"/>
                  </a:lnTo>
                  <a:lnTo>
                    <a:pt x="1216" y="5747"/>
                  </a:lnTo>
                  <a:cubicBezTo>
                    <a:pt x="1222" y="5751"/>
                    <a:pt x="1225" y="5759"/>
                    <a:pt x="1225" y="5766"/>
                  </a:cubicBezTo>
                  <a:cubicBezTo>
                    <a:pt x="1225" y="5774"/>
                    <a:pt x="1221" y="5780"/>
                    <a:pt x="1215" y="5783"/>
                  </a:cubicBezTo>
                  <a:lnTo>
                    <a:pt x="231" y="6418"/>
                  </a:lnTo>
                  <a:lnTo>
                    <a:pt x="1289" y="7081"/>
                  </a:lnTo>
                  <a:cubicBezTo>
                    <a:pt x="1296" y="7086"/>
                    <a:pt x="1301" y="7093"/>
                    <a:pt x="1299" y="7102"/>
                  </a:cubicBezTo>
                  <a:cubicBezTo>
                    <a:pt x="1299" y="7110"/>
                    <a:pt x="1295" y="7118"/>
                    <a:pt x="1288" y="7121"/>
                  </a:cubicBezTo>
                  <a:lnTo>
                    <a:pt x="157" y="7797"/>
                  </a:lnTo>
                  <a:lnTo>
                    <a:pt x="1371" y="8518"/>
                  </a:lnTo>
                  <a:cubicBezTo>
                    <a:pt x="1378" y="8522"/>
                    <a:pt x="1382" y="8530"/>
                    <a:pt x="1382" y="8537"/>
                  </a:cubicBezTo>
                  <a:cubicBezTo>
                    <a:pt x="1382" y="8546"/>
                    <a:pt x="1378" y="8553"/>
                    <a:pt x="1372" y="8557"/>
                  </a:cubicBezTo>
                  <a:lnTo>
                    <a:pt x="74" y="9373"/>
                  </a:lnTo>
                  <a:lnTo>
                    <a:pt x="1451" y="9990"/>
                  </a:lnTo>
                  <a:cubicBezTo>
                    <a:pt x="1462" y="9995"/>
                    <a:pt x="1468" y="10009"/>
                    <a:pt x="1462" y="10020"/>
                  </a:cubicBezTo>
                  <a:cubicBezTo>
                    <a:pt x="1457" y="10030"/>
                    <a:pt x="1449" y="10036"/>
                    <a:pt x="1439" y="10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4150440" y="2053080"/>
              <a:ext cx="1001160" cy="136800"/>
            </a:xfrm>
            <a:custGeom>
              <a:rect b="b" l="l" r="r" t="t"/>
              <a:pathLst>
                <a:path extrusionOk="0" h="380" w="2781">
                  <a:moveTo>
                    <a:pt x="1391" y="379"/>
                  </a:moveTo>
                  <a:cubicBezTo>
                    <a:pt x="1390" y="379"/>
                    <a:pt x="1389" y="379"/>
                    <a:pt x="1387" y="379"/>
                  </a:cubicBezTo>
                  <a:lnTo>
                    <a:pt x="19" y="135"/>
                  </a:lnTo>
                  <a:cubicBezTo>
                    <a:pt x="7" y="134"/>
                    <a:pt x="0" y="124"/>
                    <a:pt x="0" y="112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2757" y="0"/>
                  </a:lnTo>
                  <a:cubicBezTo>
                    <a:pt x="2770" y="0"/>
                    <a:pt x="2781" y="10"/>
                    <a:pt x="2781" y="23"/>
                  </a:cubicBezTo>
                  <a:lnTo>
                    <a:pt x="2781" y="113"/>
                  </a:lnTo>
                  <a:cubicBezTo>
                    <a:pt x="2781" y="125"/>
                    <a:pt x="2772" y="134"/>
                    <a:pt x="2762" y="137"/>
                  </a:cubicBezTo>
                  <a:lnTo>
                    <a:pt x="1394" y="380"/>
                  </a:lnTo>
                  <a:cubicBezTo>
                    <a:pt x="1394" y="379"/>
                    <a:pt x="1393" y="379"/>
                    <a:pt x="1391" y="379"/>
                  </a:cubicBezTo>
                  <a:moveTo>
                    <a:pt x="47" y="93"/>
                  </a:moveTo>
                  <a:lnTo>
                    <a:pt x="1391" y="332"/>
                  </a:lnTo>
                  <a:lnTo>
                    <a:pt x="2735" y="93"/>
                  </a:lnTo>
                  <a:lnTo>
                    <a:pt x="2735" y="45"/>
                  </a:lnTo>
                  <a:lnTo>
                    <a:pt x="47" y="45"/>
                  </a:lnTo>
                  <a:lnTo>
                    <a:pt x="47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4150800" y="2053080"/>
              <a:ext cx="429840" cy="184680"/>
            </a:xfrm>
            <a:custGeom>
              <a:rect b="b" l="l" r="r" t="t"/>
              <a:pathLst>
                <a:path extrusionOk="0" h="513" w="1194">
                  <a:moveTo>
                    <a:pt x="24" y="513"/>
                  </a:moveTo>
                  <a:cubicBezTo>
                    <a:pt x="11" y="513"/>
                    <a:pt x="0" y="502"/>
                    <a:pt x="0" y="489"/>
                  </a:cubicBezTo>
                  <a:lnTo>
                    <a:pt x="0" y="23"/>
                  </a:lnTo>
                  <a:cubicBezTo>
                    <a:pt x="0" y="14"/>
                    <a:pt x="5" y="7"/>
                    <a:pt x="12" y="3"/>
                  </a:cubicBezTo>
                  <a:cubicBezTo>
                    <a:pt x="19" y="-2"/>
                    <a:pt x="30" y="0"/>
                    <a:pt x="35" y="4"/>
                  </a:cubicBezTo>
                  <a:lnTo>
                    <a:pt x="204" y="118"/>
                  </a:lnTo>
                  <a:lnTo>
                    <a:pt x="429" y="3"/>
                  </a:lnTo>
                  <a:cubicBezTo>
                    <a:pt x="439" y="-2"/>
                    <a:pt x="451" y="0"/>
                    <a:pt x="458" y="8"/>
                  </a:cubicBezTo>
                  <a:lnTo>
                    <a:pt x="596" y="183"/>
                  </a:lnTo>
                  <a:lnTo>
                    <a:pt x="879" y="4"/>
                  </a:lnTo>
                  <a:cubicBezTo>
                    <a:pt x="888" y="-2"/>
                    <a:pt x="901" y="0"/>
                    <a:pt x="908" y="7"/>
                  </a:cubicBezTo>
                  <a:lnTo>
                    <a:pt x="1188" y="301"/>
                  </a:lnTo>
                  <a:cubicBezTo>
                    <a:pt x="1197" y="310"/>
                    <a:pt x="1197" y="325"/>
                    <a:pt x="1186" y="335"/>
                  </a:cubicBezTo>
                  <a:cubicBezTo>
                    <a:pt x="1178" y="344"/>
                    <a:pt x="1163" y="344"/>
                    <a:pt x="1153" y="333"/>
                  </a:cubicBezTo>
                  <a:lnTo>
                    <a:pt x="886" y="52"/>
                  </a:lnTo>
                  <a:lnTo>
                    <a:pt x="602" y="233"/>
                  </a:lnTo>
                  <a:cubicBezTo>
                    <a:pt x="592" y="239"/>
                    <a:pt x="579" y="237"/>
                    <a:pt x="572" y="227"/>
                  </a:cubicBezTo>
                  <a:lnTo>
                    <a:pt x="433" y="51"/>
                  </a:lnTo>
                  <a:lnTo>
                    <a:pt x="215" y="164"/>
                  </a:lnTo>
                  <a:cubicBezTo>
                    <a:pt x="207" y="169"/>
                    <a:pt x="199" y="167"/>
                    <a:pt x="191" y="163"/>
                  </a:cubicBezTo>
                  <a:lnTo>
                    <a:pt x="47" y="65"/>
                  </a:lnTo>
                  <a:lnTo>
                    <a:pt x="47" y="488"/>
                  </a:lnTo>
                  <a:cubicBezTo>
                    <a:pt x="46" y="502"/>
                    <a:pt x="35" y="513"/>
                    <a:pt x="24" y="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4722120" y="2052360"/>
              <a:ext cx="429840" cy="185400"/>
            </a:xfrm>
            <a:custGeom>
              <a:rect b="b" l="l" r="r" t="t"/>
              <a:pathLst>
                <a:path extrusionOk="0" h="515" w="1194">
                  <a:moveTo>
                    <a:pt x="1171" y="515"/>
                  </a:moveTo>
                  <a:cubicBezTo>
                    <a:pt x="1158" y="515"/>
                    <a:pt x="1147" y="504"/>
                    <a:pt x="1147" y="491"/>
                  </a:cubicBezTo>
                  <a:lnTo>
                    <a:pt x="1147" y="69"/>
                  </a:lnTo>
                  <a:lnTo>
                    <a:pt x="1004" y="166"/>
                  </a:lnTo>
                  <a:cubicBezTo>
                    <a:pt x="997" y="171"/>
                    <a:pt x="988" y="172"/>
                    <a:pt x="981" y="168"/>
                  </a:cubicBezTo>
                  <a:lnTo>
                    <a:pt x="762" y="54"/>
                  </a:lnTo>
                  <a:lnTo>
                    <a:pt x="624" y="230"/>
                  </a:lnTo>
                  <a:cubicBezTo>
                    <a:pt x="617" y="239"/>
                    <a:pt x="603" y="242"/>
                    <a:pt x="593" y="236"/>
                  </a:cubicBezTo>
                  <a:lnTo>
                    <a:pt x="308" y="54"/>
                  </a:lnTo>
                  <a:lnTo>
                    <a:pt x="41" y="334"/>
                  </a:lnTo>
                  <a:cubicBezTo>
                    <a:pt x="32" y="343"/>
                    <a:pt x="18" y="344"/>
                    <a:pt x="7" y="335"/>
                  </a:cubicBezTo>
                  <a:cubicBezTo>
                    <a:pt x="-1" y="327"/>
                    <a:pt x="-3" y="312"/>
                    <a:pt x="6" y="302"/>
                  </a:cubicBezTo>
                  <a:lnTo>
                    <a:pt x="286" y="8"/>
                  </a:lnTo>
                  <a:cubicBezTo>
                    <a:pt x="293" y="0"/>
                    <a:pt x="306" y="-3"/>
                    <a:pt x="315" y="5"/>
                  </a:cubicBezTo>
                  <a:lnTo>
                    <a:pt x="598" y="184"/>
                  </a:lnTo>
                  <a:lnTo>
                    <a:pt x="736" y="9"/>
                  </a:lnTo>
                  <a:cubicBezTo>
                    <a:pt x="743" y="0"/>
                    <a:pt x="755" y="-3"/>
                    <a:pt x="765" y="3"/>
                  </a:cubicBezTo>
                  <a:lnTo>
                    <a:pt x="990" y="118"/>
                  </a:lnTo>
                  <a:lnTo>
                    <a:pt x="1158" y="5"/>
                  </a:lnTo>
                  <a:cubicBezTo>
                    <a:pt x="1165" y="0"/>
                    <a:pt x="1174" y="-1"/>
                    <a:pt x="1181" y="3"/>
                  </a:cubicBezTo>
                  <a:cubicBezTo>
                    <a:pt x="1188" y="8"/>
                    <a:pt x="1193" y="15"/>
                    <a:pt x="1193" y="24"/>
                  </a:cubicBezTo>
                  <a:lnTo>
                    <a:pt x="1193" y="490"/>
                  </a:lnTo>
                  <a:cubicBezTo>
                    <a:pt x="1194" y="504"/>
                    <a:pt x="1182" y="515"/>
                    <a:pt x="1171" y="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4102200" y="3223800"/>
              <a:ext cx="1098360" cy="148680"/>
            </a:xfrm>
            <a:custGeom>
              <a:rect b="b" l="l" r="r" t="t"/>
              <a:pathLst>
                <a:path extrusionOk="0" h="413" w="3051">
                  <a:moveTo>
                    <a:pt x="3028" y="413"/>
                  </a:moveTo>
                  <a:lnTo>
                    <a:pt x="23" y="413"/>
                  </a:lnTo>
                  <a:cubicBezTo>
                    <a:pt x="10" y="413"/>
                    <a:pt x="0" y="403"/>
                    <a:pt x="0" y="389"/>
                  </a:cubicBezTo>
                  <a:lnTo>
                    <a:pt x="0" y="290"/>
                  </a:lnTo>
                  <a:cubicBezTo>
                    <a:pt x="0" y="279"/>
                    <a:pt x="9" y="270"/>
                    <a:pt x="19" y="267"/>
                  </a:cubicBezTo>
                  <a:lnTo>
                    <a:pt x="1521" y="0"/>
                  </a:lnTo>
                  <a:cubicBezTo>
                    <a:pt x="1524" y="0"/>
                    <a:pt x="1527" y="0"/>
                    <a:pt x="1530" y="0"/>
                  </a:cubicBezTo>
                  <a:lnTo>
                    <a:pt x="3031" y="267"/>
                  </a:lnTo>
                  <a:cubicBezTo>
                    <a:pt x="3043" y="268"/>
                    <a:pt x="3050" y="279"/>
                    <a:pt x="3050" y="290"/>
                  </a:cubicBezTo>
                  <a:lnTo>
                    <a:pt x="3050" y="389"/>
                  </a:lnTo>
                  <a:cubicBezTo>
                    <a:pt x="3051" y="403"/>
                    <a:pt x="3040" y="413"/>
                    <a:pt x="3028" y="413"/>
                  </a:cubicBezTo>
                  <a:moveTo>
                    <a:pt x="47" y="368"/>
                  </a:moveTo>
                  <a:lnTo>
                    <a:pt x="3005" y="368"/>
                  </a:lnTo>
                  <a:lnTo>
                    <a:pt x="3005" y="311"/>
                  </a:lnTo>
                  <a:lnTo>
                    <a:pt x="1525" y="48"/>
                  </a:lnTo>
                  <a:lnTo>
                    <a:pt x="45" y="311"/>
                  </a:lnTo>
                  <a:lnTo>
                    <a:pt x="45" y="368"/>
                  </a:lnTo>
                  <a:lnTo>
                    <a:pt x="47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4102200" y="3249720"/>
              <a:ext cx="416520" cy="279360"/>
            </a:xfrm>
            <a:custGeom>
              <a:rect b="b" l="l" r="r" t="t"/>
              <a:pathLst>
                <a:path extrusionOk="0" h="776" w="1157">
                  <a:moveTo>
                    <a:pt x="23" y="776"/>
                  </a:moveTo>
                  <a:cubicBezTo>
                    <a:pt x="10" y="776"/>
                    <a:pt x="0" y="766"/>
                    <a:pt x="0" y="753"/>
                  </a:cubicBezTo>
                  <a:lnTo>
                    <a:pt x="0" y="317"/>
                  </a:lnTo>
                  <a:cubicBezTo>
                    <a:pt x="0" y="309"/>
                    <a:pt x="4" y="301"/>
                    <a:pt x="12" y="297"/>
                  </a:cubicBezTo>
                  <a:lnTo>
                    <a:pt x="229" y="173"/>
                  </a:lnTo>
                  <a:cubicBezTo>
                    <a:pt x="236" y="169"/>
                    <a:pt x="245" y="169"/>
                    <a:pt x="252" y="173"/>
                  </a:cubicBezTo>
                  <a:lnTo>
                    <a:pt x="452" y="288"/>
                  </a:lnTo>
                  <a:lnTo>
                    <a:pt x="629" y="93"/>
                  </a:lnTo>
                  <a:cubicBezTo>
                    <a:pt x="634" y="89"/>
                    <a:pt x="640" y="86"/>
                    <a:pt x="645" y="86"/>
                  </a:cubicBezTo>
                  <a:cubicBezTo>
                    <a:pt x="651" y="86"/>
                    <a:pt x="657" y="87"/>
                    <a:pt x="661" y="92"/>
                  </a:cubicBezTo>
                  <a:lnTo>
                    <a:pt x="873" y="285"/>
                  </a:lnTo>
                  <a:lnTo>
                    <a:pt x="1117" y="7"/>
                  </a:lnTo>
                  <a:cubicBezTo>
                    <a:pt x="1126" y="-3"/>
                    <a:pt x="1141" y="-3"/>
                    <a:pt x="1150" y="6"/>
                  </a:cubicBezTo>
                  <a:cubicBezTo>
                    <a:pt x="1160" y="14"/>
                    <a:pt x="1160" y="29"/>
                    <a:pt x="1151" y="38"/>
                  </a:cubicBezTo>
                  <a:lnTo>
                    <a:pt x="890" y="335"/>
                  </a:lnTo>
                  <a:cubicBezTo>
                    <a:pt x="886" y="339"/>
                    <a:pt x="880" y="342"/>
                    <a:pt x="874" y="342"/>
                  </a:cubicBezTo>
                  <a:cubicBezTo>
                    <a:pt x="868" y="342"/>
                    <a:pt x="863" y="341"/>
                    <a:pt x="857" y="336"/>
                  </a:cubicBezTo>
                  <a:lnTo>
                    <a:pt x="645" y="143"/>
                  </a:lnTo>
                  <a:lnTo>
                    <a:pt x="471" y="335"/>
                  </a:lnTo>
                  <a:cubicBezTo>
                    <a:pt x="463" y="344"/>
                    <a:pt x="452" y="345"/>
                    <a:pt x="441" y="339"/>
                  </a:cubicBezTo>
                  <a:lnTo>
                    <a:pt x="237" y="221"/>
                  </a:lnTo>
                  <a:lnTo>
                    <a:pt x="44" y="332"/>
                  </a:lnTo>
                  <a:lnTo>
                    <a:pt x="44" y="753"/>
                  </a:lnTo>
                  <a:cubicBezTo>
                    <a:pt x="47" y="766"/>
                    <a:pt x="35" y="776"/>
                    <a:pt x="23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4783320" y="3249360"/>
              <a:ext cx="416880" cy="279720"/>
            </a:xfrm>
            <a:custGeom>
              <a:rect b="b" l="l" r="r" t="t"/>
              <a:pathLst>
                <a:path extrusionOk="0" h="777" w="1158">
                  <a:moveTo>
                    <a:pt x="1136" y="777"/>
                  </a:moveTo>
                  <a:cubicBezTo>
                    <a:pt x="1123" y="777"/>
                    <a:pt x="1113" y="767"/>
                    <a:pt x="1113" y="754"/>
                  </a:cubicBezTo>
                  <a:lnTo>
                    <a:pt x="1113" y="333"/>
                  </a:lnTo>
                  <a:lnTo>
                    <a:pt x="920" y="222"/>
                  </a:lnTo>
                  <a:lnTo>
                    <a:pt x="716" y="340"/>
                  </a:lnTo>
                  <a:cubicBezTo>
                    <a:pt x="707" y="346"/>
                    <a:pt x="694" y="343"/>
                    <a:pt x="687" y="336"/>
                  </a:cubicBezTo>
                  <a:lnTo>
                    <a:pt x="512" y="144"/>
                  </a:lnTo>
                  <a:lnTo>
                    <a:pt x="301" y="336"/>
                  </a:lnTo>
                  <a:cubicBezTo>
                    <a:pt x="296" y="340"/>
                    <a:pt x="291" y="342"/>
                    <a:pt x="283" y="342"/>
                  </a:cubicBezTo>
                  <a:cubicBezTo>
                    <a:pt x="278" y="342"/>
                    <a:pt x="272" y="339"/>
                    <a:pt x="267" y="334"/>
                  </a:cubicBezTo>
                  <a:lnTo>
                    <a:pt x="6" y="37"/>
                  </a:lnTo>
                  <a:cubicBezTo>
                    <a:pt x="-2" y="27"/>
                    <a:pt x="-1" y="12"/>
                    <a:pt x="8" y="5"/>
                  </a:cubicBezTo>
                  <a:cubicBezTo>
                    <a:pt x="18" y="-4"/>
                    <a:pt x="33" y="-2"/>
                    <a:pt x="40" y="7"/>
                  </a:cubicBezTo>
                  <a:lnTo>
                    <a:pt x="285" y="285"/>
                  </a:lnTo>
                  <a:lnTo>
                    <a:pt x="496" y="91"/>
                  </a:lnTo>
                  <a:cubicBezTo>
                    <a:pt x="500" y="87"/>
                    <a:pt x="506" y="85"/>
                    <a:pt x="512" y="85"/>
                  </a:cubicBezTo>
                  <a:cubicBezTo>
                    <a:pt x="518" y="85"/>
                    <a:pt x="524" y="88"/>
                    <a:pt x="528" y="93"/>
                  </a:cubicBezTo>
                  <a:lnTo>
                    <a:pt x="706" y="288"/>
                  </a:lnTo>
                  <a:lnTo>
                    <a:pt x="906" y="173"/>
                  </a:lnTo>
                  <a:cubicBezTo>
                    <a:pt x="913" y="168"/>
                    <a:pt x="922" y="168"/>
                    <a:pt x="929" y="173"/>
                  </a:cubicBezTo>
                  <a:lnTo>
                    <a:pt x="1145" y="297"/>
                  </a:lnTo>
                  <a:cubicBezTo>
                    <a:pt x="1152" y="301"/>
                    <a:pt x="1157" y="308"/>
                    <a:pt x="1157" y="317"/>
                  </a:cubicBezTo>
                  <a:lnTo>
                    <a:pt x="1157" y="753"/>
                  </a:lnTo>
                  <a:cubicBezTo>
                    <a:pt x="1159" y="767"/>
                    <a:pt x="1148" y="777"/>
                    <a:pt x="1136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3900240" y="2660760"/>
              <a:ext cx="1501920" cy="163800"/>
            </a:xfrm>
            <a:custGeom>
              <a:rect b="b" l="l" r="r" t="t"/>
              <a:pathLst>
                <a:path extrusionOk="0" h="455" w="4172">
                  <a:moveTo>
                    <a:pt x="4149" y="455"/>
                  </a:moveTo>
                  <a:lnTo>
                    <a:pt x="23" y="455"/>
                  </a:lnTo>
                  <a:cubicBezTo>
                    <a:pt x="10" y="455"/>
                    <a:pt x="0" y="445"/>
                    <a:pt x="0" y="432"/>
                  </a:cubicBezTo>
                  <a:lnTo>
                    <a:pt x="0" y="296"/>
                  </a:lnTo>
                  <a:cubicBezTo>
                    <a:pt x="0" y="285"/>
                    <a:pt x="9" y="274"/>
                    <a:pt x="20" y="273"/>
                  </a:cubicBezTo>
                  <a:lnTo>
                    <a:pt x="2084" y="0"/>
                  </a:lnTo>
                  <a:cubicBezTo>
                    <a:pt x="2085" y="0"/>
                    <a:pt x="2088" y="0"/>
                    <a:pt x="2089" y="0"/>
                  </a:cubicBezTo>
                  <a:lnTo>
                    <a:pt x="4152" y="273"/>
                  </a:lnTo>
                  <a:cubicBezTo>
                    <a:pt x="4163" y="274"/>
                    <a:pt x="4172" y="285"/>
                    <a:pt x="4172" y="296"/>
                  </a:cubicBezTo>
                  <a:lnTo>
                    <a:pt x="4172" y="432"/>
                  </a:lnTo>
                  <a:cubicBezTo>
                    <a:pt x="4172" y="445"/>
                    <a:pt x="4162" y="455"/>
                    <a:pt x="4149" y="455"/>
                  </a:cubicBezTo>
                  <a:moveTo>
                    <a:pt x="47" y="408"/>
                  </a:moveTo>
                  <a:lnTo>
                    <a:pt x="4125" y="408"/>
                  </a:lnTo>
                  <a:lnTo>
                    <a:pt x="4125" y="317"/>
                  </a:lnTo>
                  <a:lnTo>
                    <a:pt x="2086" y="47"/>
                  </a:lnTo>
                  <a:lnTo>
                    <a:pt x="47" y="317"/>
                  </a:lnTo>
                  <a:lnTo>
                    <a:pt x="47" y="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900240" y="2675160"/>
              <a:ext cx="650880" cy="278280"/>
            </a:xfrm>
            <a:custGeom>
              <a:rect b="b" l="l" r="r" t="t"/>
              <a:pathLst>
                <a:path extrusionOk="0" h="773" w="1808">
                  <a:moveTo>
                    <a:pt x="23" y="773"/>
                  </a:moveTo>
                  <a:cubicBezTo>
                    <a:pt x="10" y="773"/>
                    <a:pt x="0" y="762"/>
                    <a:pt x="0" y="749"/>
                  </a:cubicBezTo>
                  <a:lnTo>
                    <a:pt x="0" y="256"/>
                  </a:lnTo>
                  <a:cubicBezTo>
                    <a:pt x="0" y="248"/>
                    <a:pt x="4" y="240"/>
                    <a:pt x="12" y="236"/>
                  </a:cubicBezTo>
                  <a:cubicBezTo>
                    <a:pt x="19" y="231"/>
                    <a:pt x="28" y="231"/>
                    <a:pt x="35" y="236"/>
                  </a:cubicBezTo>
                  <a:lnTo>
                    <a:pt x="267" y="364"/>
                  </a:lnTo>
                  <a:lnTo>
                    <a:pt x="526" y="169"/>
                  </a:lnTo>
                  <a:cubicBezTo>
                    <a:pt x="535" y="163"/>
                    <a:pt x="545" y="163"/>
                    <a:pt x="554" y="169"/>
                  </a:cubicBezTo>
                  <a:lnTo>
                    <a:pt x="822" y="363"/>
                  </a:lnTo>
                  <a:lnTo>
                    <a:pt x="1126" y="92"/>
                  </a:lnTo>
                  <a:cubicBezTo>
                    <a:pt x="1135" y="84"/>
                    <a:pt x="1148" y="84"/>
                    <a:pt x="1157" y="92"/>
                  </a:cubicBezTo>
                  <a:lnTo>
                    <a:pt x="1460" y="360"/>
                  </a:lnTo>
                  <a:lnTo>
                    <a:pt x="1769" y="9"/>
                  </a:lnTo>
                  <a:cubicBezTo>
                    <a:pt x="1778" y="-2"/>
                    <a:pt x="1792" y="-2"/>
                    <a:pt x="1801" y="7"/>
                  </a:cubicBezTo>
                  <a:cubicBezTo>
                    <a:pt x="1811" y="16"/>
                    <a:pt x="1811" y="30"/>
                    <a:pt x="1802" y="39"/>
                  </a:cubicBezTo>
                  <a:lnTo>
                    <a:pt x="1479" y="408"/>
                  </a:lnTo>
                  <a:cubicBezTo>
                    <a:pt x="1475" y="412"/>
                    <a:pt x="1469" y="415"/>
                    <a:pt x="1463" y="415"/>
                  </a:cubicBezTo>
                  <a:cubicBezTo>
                    <a:pt x="1457" y="415"/>
                    <a:pt x="1451" y="414"/>
                    <a:pt x="1445" y="409"/>
                  </a:cubicBezTo>
                  <a:lnTo>
                    <a:pt x="1141" y="140"/>
                  </a:lnTo>
                  <a:lnTo>
                    <a:pt x="838" y="409"/>
                  </a:lnTo>
                  <a:cubicBezTo>
                    <a:pt x="829" y="417"/>
                    <a:pt x="817" y="417"/>
                    <a:pt x="809" y="411"/>
                  </a:cubicBezTo>
                  <a:lnTo>
                    <a:pt x="539" y="217"/>
                  </a:lnTo>
                  <a:lnTo>
                    <a:pt x="281" y="411"/>
                  </a:lnTo>
                  <a:cubicBezTo>
                    <a:pt x="274" y="417"/>
                    <a:pt x="264" y="417"/>
                    <a:pt x="256" y="412"/>
                  </a:cubicBezTo>
                  <a:lnTo>
                    <a:pt x="45" y="296"/>
                  </a:lnTo>
                  <a:lnTo>
                    <a:pt x="45" y="749"/>
                  </a:lnTo>
                  <a:cubicBezTo>
                    <a:pt x="47" y="762"/>
                    <a:pt x="36" y="773"/>
                    <a:pt x="23" y="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3899880" y="2691720"/>
              <a:ext cx="643320" cy="132840"/>
            </a:xfrm>
            <a:custGeom>
              <a:rect b="b" l="l" r="r" t="t"/>
              <a:pathLst>
                <a:path extrusionOk="0" h="369" w="1787">
                  <a:moveTo>
                    <a:pt x="24" y="369"/>
                  </a:moveTo>
                  <a:cubicBezTo>
                    <a:pt x="17" y="369"/>
                    <a:pt x="10" y="366"/>
                    <a:pt x="5" y="359"/>
                  </a:cubicBezTo>
                  <a:cubicBezTo>
                    <a:pt x="-2" y="349"/>
                    <a:pt x="-1" y="334"/>
                    <a:pt x="11" y="327"/>
                  </a:cubicBezTo>
                  <a:lnTo>
                    <a:pt x="243" y="161"/>
                  </a:lnTo>
                  <a:cubicBezTo>
                    <a:pt x="250" y="155"/>
                    <a:pt x="260" y="155"/>
                    <a:pt x="268" y="159"/>
                  </a:cubicBezTo>
                  <a:lnTo>
                    <a:pt x="539" y="317"/>
                  </a:lnTo>
                  <a:lnTo>
                    <a:pt x="767" y="92"/>
                  </a:lnTo>
                  <a:cubicBezTo>
                    <a:pt x="775" y="85"/>
                    <a:pt x="786" y="83"/>
                    <a:pt x="797" y="89"/>
                  </a:cubicBezTo>
                  <a:lnTo>
                    <a:pt x="1149" y="315"/>
                  </a:lnTo>
                  <a:lnTo>
                    <a:pt x="1422" y="8"/>
                  </a:lnTo>
                  <a:cubicBezTo>
                    <a:pt x="1426" y="3"/>
                    <a:pt x="1432" y="0"/>
                    <a:pt x="1438" y="0"/>
                  </a:cubicBezTo>
                  <a:cubicBezTo>
                    <a:pt x="1443" y="0"/>
                    <a:pt x="1451" y="3"/>
                    <a:pt x="1455" y="8"/>
                  </a:cubicBezTo>
                  <a:lnTo>
                    <a:pt x="1781" y="330"/>
                  </a:lnTo>
                  <a:cubicBezTo>
                    <a:pt x="1790" y="338"/>
                    <a:pt x="1790" y="353"/>
                    <a:pt x="1781" y="363"/>
                  </a:cubicBezTo>
                  <a:cubicBezTo>
                    <a:pt x="1773" y="372"/>
                    <a:pt x="1758" y="372"/>
                    <a:pt x="1748" y="363"/>
                  </a:cubicBezTo>
                  <a:lnTo>
                    <a:pt x="1439" y="57"/>
                  </a:lnTo>
                  <a:lnTo>
                    <a:pt x="1170" y="362"/>
                  </a:lnTo>
                  <a:cubicBezTo>
                    <a:pt x="1162" y="371"/>
                    <a:pt x="1149" y="372"/>
                    <a:pt x="1140" y="366"/>
                  </a:cubicBezTo>
                  <a:lnTo>
                    <a:pt x="786" y="140"/>
                  </a:lnTo>
                  <a:lnTo>
                    <a:pt x="558" y="362"/>
                  </a:lnTo>
                  <a:cubicBezTo>
                    <a:pt x="550" y="369"/>
                    <a:pt x="539" y="371"/>
                    <a:pt x="530" y="365"/>
                  </a:cubicBezTo>
                  <a:lnTo>
                    <a:pt x="256" y="206"/>
                  </a:lnTo>
                  <a:lnTo>
                    <a:pt x="37" y="363"/>
                  </a:lnTo>
                  <a:cubicBezTo>
                    <a:pt x="33" y="368"/>
                    <a:pt x="29" y="369"/>
                    <a:pt x="24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750920" y="2675520"/>
              <a:ext cx="651240" cy="277920"/>
            </a:xfrm>
            <a:custGeom>
              <a:rect b="b" l="l" r="r" t="t"/>
              <a:pathLst>
                <a:path extrusionOk="0" h="772" w="1809">
                  <a:moveTo>
                    <a:pt x="1786" y="772"/>
                  </a:moveTo>
                  <a:cubicBezTo>
                    <a:pt x="1773" y="772"/>
                    <a:pt x="1762" y="761"/>
                    <a:pt x="1762" y="748"/>
                  </a:cubicBezTo>
                  <a:lnTo>
                    <a:pt x="1762" y="295"/>
                  </a:lnTo>
                  <a:lnTo>
                    <a:pt x="1551" y="411"/>
                  </a:lnTo>
                  <a:cubicBezTo>
                    <a:pt x="1542" y="416"/>
                    <a:pt x="1534" y="416"/>
                    <a:pt x="1526" y="410"/>
                  </a:cubicBezTo>
                  <a:lnTo>
                    <a:pt x="1268" y="216"/>
                  </a:lnTo>
                  <a:lnTo>
                    <a:pt x="1000" y="410"/>
                  </a:lnTo>
                  <a:cubicBezTo>
                    <a:pt x="991" y="416"/>
                    <a:pt x="979" y="416"/>
                    <a:pt x="971" y="408"/>
                  </a:cubicBezTo>
                  <a:lnTo>
                    <a:pt x="668" y="139"/>
                  </a:lnTo>
                  <a:lnTo>
                    <a:pt x="363" y="408"/>
                  </a:lnTo>
                  <a:cubicBezTo>
                    <a:pt x="359" y="413"/>
                    <a:pt x="353" y="414"/>
                    <a:pt x="346" y="414"/>
                  </a:cubicBezTo>
                  <a:cubicBezTo>
                    <a:pt x="340" y="414"/>
                    <a:pt x="334" y="411"/>
                    <a:pt x="330" y="407"/>
                  </a:cubicBezTo>
                  <a:lnTo>
                    <a:pt x="6" y="38"/>
                  </a:lnTo>
                  <a:cubicBezTo>
                    <a:pt x="-3" y="28"/>
                    <a:pt x="-1" y="13"/>
                    <a:pt x="8" y="6"/>
                  </a:cubicBezTo>
                  <a:cubicBezTo>
                    <a:pt x="18" y="-3"/>
                    <a:pt x="32" y="-1"/>
                    <a:pt x="40" y="8"/>
                  </a:cubicBezTo>
                  <a:lnTo>
                    <a:pt x="349" y="359"/>
                  </a:lnTo>
                  <a:lnTo>
                    <a:pt x="652" y="91"/>
                  </a:lnTo>
                  <a:cubicBezTo>
                    <a:pt x="660" y="83"/>
                    <a:pt x="673" y="83"/>
                    <a:pt x="682" y="91"/>
                  </a:cubicBezTo>
                  <a:lnTo>
                    <a:pt x="987" y="362"/>
                  </a:lnTo>
                  <a:lnTo>
                    <a:pt x="1254" y="168"/>
                  </a:lnTo>
                  <a:cubicBezTo>
                    <a:pt x="1263" y="162"/>
                    <a:pt x="1273" y="162"/>
                    <a:pt x="1282" y="168"/>
                  </a:cubicBezTo>
                  <a:lnTo>
                    <a:pt x="1541" y="363"/>
                  </a:lnTo>
                  <a:lnTo>
                    <a:pt x="1773" y="235"/>
                  </a:lnTo>
                  <a:cubicBezTo>
                    <a:pt x="1780" y="230"/>
                    <a:pt x="1789" y="230"/>
                    <a:pt x="1796" y="235"/>
                  </a:cubicBezTo>
                  <a:cubicBezTo>
                    <a:pt x="1803" y="239"/>
                    <a:pt x="1808" y="247"/>
                    <a:pt x="1808" y="255"/>
                  </a:cubicBezTo>
                  <a:lnTo>
                    <a:pt x="1808" y="748"/>
                  </a:lnTo>
                  <a:cubicBezTo>
                    <a:pt x="1809" y="761"/>
                    <a:pt x="1799" y="772"/>
                    <a:pt x="1786" y="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759200" y="2691720"/>
              <a:ext cx="642960" cy="132840"/>
            </a:xfrm>
            <a:custGeom>
              <a:rect b="b" l="l" r="r" t="t"/>
              <a:pathLst>
                <a:path extrusionOk="0" h="369" w="1786">
                  <a:moveTo>
                    <a:pt x="1763" y="369"/>
                  </a:moveTo>
                  <a:cubicBezTo>
                    <a:pt x="1758" y="369"/>
                    <a:pt x="1754" y="368"/>
                    <a:pt x="1750" y="365"/>
                  </a:cubicBezTo>
                  <a:lnTo>
                    <a:pt x="1531" y="207"/>
                  </a:lnTo>
                  <a:lnTo>
                    <a:pt x="1257" y="366"/>
                  </a:lnTo>
                  <a:cubicBezTo>
                    <a:pt x="1248" y="372"/>
                    <a:pt x="1237" y="371"/>
                    <a:pt x="1229" y="363"/>
                  </a:cubicBezTo>
                  <a:lnTo>
                    <a:pt x="1002" y="140"/>
                  </a:lnTo>
                  <a:lnTo>
                    <a:pt x="648" y="366"/>
                  </a:lnTo>
                  <a:cubicBezTo>
                    <a:pt x="637" y="372"/>
                    <a:pt x="626" y="371"/>
                    <a:pt x="618" y="362"/>
                  </a:cubicBezTo>
                  <a:lnTo>
                    <a:pt x="349" y="57"/>
                  </a:lnTo>
                  <a:lnTo>
                    <a:pt x="40" y="363"/>
                  </a:lnTo>
                  <a:cubicBezTo>
                    <a:pt x="31" y="372"/>
                    <a:pt x="17" y="372"/>
                    <a:pt x="6" y="363"/>
                  </a:cubicBezTo>
                  <a:cubicBezTo>
                    <a:pt x="-2" y="355"/>
                    <a:pt x="-2" y="340"/>
                    <a:pt x="6" y="330"/>
                  </a:cubicBezTo>
                  <a:lnTo>
                    <a:pt x="333" y="8"/>
                  </a:lnTo>
                  <a:cubicBezTo>
                    <a:pt x="337" y="3"/>
                    <a:pt x="343" y="0"/>
                    <a:pt x="350" y="0"/>
                  </a:cubicBezTo>
                  <a:cubicBezTo>
                    <a:pt x="356" y="0"/>
                    <a:pt x="362" y="3"/>
                    <a:pt x="366" y="8"/>
                  </a:cubicBezTo>
                  <a:lnTo>
                    <a:pt x="639" y="315"/>
                  </a:lnTo>
                  <a:lnTo>
                    <a:pt x="991" y="89"/>
                  </a:lnTo>
                  <a:cubicBezTo>
                    <a:pt x="1000" y="83"/>
                    <a:pt x="1012" y="85"/>
                    <a:pt x="1021" y="92"/>
                  </a:cubicBezTo>
                  <a:lnTo>
                    <a:pt x="1248" y="317"/>
                  </a:lnTo>
                  <a:lnTo>
                    <a:pt x="1519" y="159"/>
                  </a:lnTo>
                  <a:cubicBezTo>
                    <a:pt x="1527" y="155"/>
                    <a:pt x="1537" y="155"/>
                    <a:pt x="1544" y="161"/>
                  </a:cubicBezTo>
                  <a:lnTo>
                    <a:pt x="1776" y="327"/>
                  </a:lnTo>
                  <a:cubicBezTo>
                    <a:pt x="1786" y="334"/>
                    <a:pt x="1789" y="349"/>
                    <a:pt x="1782" y="359"/>
                  </a:cubicBezTo>
                  <a:cubicBezTo>
                    <a:pt x="1777" y="365"/>
                    <a:pt x="1770" y="369"/>
                    <a:pt x="1763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21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90" name="Google Shape;290;p21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21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2" name="Google Shape;292;p21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2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22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98" name="Google Shape;298;p22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22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0" name="Google Shape;300;p22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03" name="Google Shape;303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4" name="Google Shape;304;p22"/>
          <p:cNvSpPr txBox="1"/>
          <p:nvPr>
            <p:ph idx="1" type="subTitle"/>
          </p:nvPr>
        </p:nvSpPr>
        <p:spPr>
          <a:xfrm>
            <a:off x="937625" y="292306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2"/>
          <p:cNvSpPr txBox="1"/>
          <p:nvPr>
            <p:ph idx="2" type="subTitle"/>
          </p:nvPr>
        </p:nvSpPr>
        <p:spPr>
          <a:xfrm>
            <a:off x="3484347" y="292306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2"/>
          <p:cNvSpPr txBox="1"/>
          <p:nvPr>
            <p:ph idx="3" type="subTitle"/>
          </p:nvPr>
        </p:nvSpPr>
        <p:spPr>
          <a:xfrm>
            <a:off x="6031074" y="292306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22"/>
          <p:cNvSpPr txBox="1"/>
          <p:nvPr>
            <p:ph idx="4" type="subTitle"/>
          </p:nvPr>
        </p:nvSpPr>
        <p:spPr>
          <a:xfrm>
            <a:off x="937625" y="2518785"/>
            <a:ext cx="2175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308" name="Google Shape;308;p22"/>
          <p:cNvSpPr txBox="1"/>
          <p:nvPr>
            <p:ph idx="5" type="subTitle"/>
          </p:nvPr>
        </p:nvSpPr>
        <p:spPr>
          <a:xfrm>
            <a:off x="3484350" y="2518785"/>
            <a:ext cx="2175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309" name="Google Shape;309;p22"/>
          <p:cNvSpPr txBox="1"/>
          <p:nvPr>
            <p:ph idx="6" type="subTitle"/>
          </p:nvPr>
        </p:nvSpPr>
        <p:spPr>
          <a:xfrm>
            <a:off x="6031075" y="2518785"/>
            <a:ext cx="2175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grpSp>
        <p:nvGrpSpPr>
          <p:cNvPr id="310" name="Google Shape;310;p22"/>
          <p:cNvGrpSpPr/>
          <p:nvPr/>
        </p:nvGrpSpPr>
        <p:grpSpPr>
          <a:xfrm>
            <a:off x="35730" y="3555950"/>
            <a:ext cx="634563" cy="1587396"/>
            <a:chOff x="3899880" y="1817280"/>
            <a:chExt cx="1502280" cy="3758040"/>
          </a:xfrm>
        </p:grpSpPr>
        <p:sp>
          <p:nvSpPr>
            <p:cNvPr id="311" name="Google Shape;311;p22"/>
            <p:cNvSpPr/>
            <p:nvPr/>
          </p:nvSpPr>
          <p:spPr>
            <a:xfrm>
              <a:off x="4374000" y="1818000"/>
              <a:ext cx="554760" cy="3757320"/>
            </a:xfrm>
            <a:custGeom>
              <a:rect b="b" l="l" r="r" t="t"/>
              <a:pathLst>
                <a:path extrusionOk="0" h="10437" w="1541">
                  <a:moveTo>
                    <a:pt x="1519" y="10437"/>
                  </a:moveTo>
                  <a:cubicBezTo>
                    <a:pt x="1508" y="10437"/>
                    <a:pt x="1498" y="10427"/>
                    <a:pt x="1496" y="10416"/>
                  </a:cubicBezTo>
                  <a:lnTo>
                    <a:pt x="918" y="47"/>
                  </a:lnTo>
                  <a:lnTo>
                    <a:pt x="625" y="47"/>
                  </a:lnTo>
                  <a:lnTo>
                    <a:pt x="46" y="10416"/>
                  </a:lnTo>
                  <a:cubicBezTo>
                    <a:pt x="46" y="10429"/>
                    <a:pt x="36" y="10439"/>
                    <a:pt x="22" y="10437"/>
                  </a:cubicBezTo>
                  <a:cubicBezTo>
                    <a:pt x="8" y="10437"/>
                    <a:pt x="0" y="10426"/>
                    <a:pt x="0" y="10413"/>
                  </a:cubicBezTo>
                  <a:lnTo>
                    <a:pt x="578" y="22"/>
                  </a:lnTo>
                  <a:cubicBezTo>
                    <a:pt x="578" y="10"/>
                    <a:pt x="588" y="0"/>
                    <a:pt x="601" y="0"/>
                  </a:cubicBezTo>
                  <a:lnTo>
                    <a:pt x="938" y="0"/>
                  </a:lnTo>
                  <a:cubicBezTo>
                    <a:pt x="950" y="0"/>
                    <a:pt x="960" y="10"/>
                    <a:pt x="961" y="22"/>
                  </a:cubicBezTo>
                  <a:lnTo>
                    <a:pt x="1541" y="10413"/>
                  </a:lnTo>
                  <a:cubicBezTo>
                    <a:pt x="1543" y="10426"/>
                    <a:pt x="1534" y="10436"/>
                    <a:pt x="1519" y="1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4381200" y="1817280"/>
              <a:ext cx="527760" cy="3613320"/>
            </a:xfrm>
            <a:custGeom>
              <a:rect b="b" l="l" r="r" t="t"/>
              <a:pathLst>
                <a:path extrusionOk="0" h="10037" w="1466">
                  <a:moveTo>
                    <a:pt x="25" y="10037"/>
                  </a:moveTo>
                  <a:cubicBezTo>
                    <a:pt x="16" y="10037"/>
                    <a:pt x="7" y="10031"/>
                    <a:pt x="3" y="10024"/>
                  </a:cubicBezTo>
                  <a:cubicBezTo>
                    <a:pt x="-3" y="10013"/>
                    <a:pt x="3" y="9999"/>
                    <a:pt x="15" y="9994"/>
                  </a:cubicBezTo>
                  <a:lnTo>
                    <a:pt x="1392" y="9377"/>
                  </a:lnTo>
                  <a:lnTo>
                    <a:pt x="93" y="8561"/>
                  </a:lnTo>
                  <a:cubicBezTo>
                    <a:pt x="86" y="8557"/>
                    <a:pt x="82" y="8550"/>
                    <a:pt x="83" y="8541"/>
                  </a:cubicBezTo>
                  <a:cubicBezTo>
                    <a:pt x="83" y="8532"/>
                    <a:pt x="88" y="8525"/>
                    <a:pt x="95" y="8522"/>
                  </a:cubicBezTo>
                  <a:lnTo>
                    <a:pt x="1309" y="7801"/>
                  </a:lnTo>
                  <a:lnTo>
                    <a:pt x="176" y="7125"/>
                  </a:lnTo>
                  <a:cubicBezTo>
                    <a:pt x="169" y="7120"/>
                    <a:pt x="165" y="7113"/>
                    <a:pt x="165" y="7106"/>
                  </a:cubicBezTo>
                  <a:cubicBezTo>
                    <a:pt x="165" y="7097"/>
                    <a:pt x="169" y="7090"/>
                    <a:pt x="175" y="7085"/>
                  </a:cubicBezTo>
                  <a:lnTo>
                    <a:pt x="1233" y="6422"/>
                  </a:lnTo>
                  <a:lnTo>
                    <a:pt x="249" y="5787"/>
                  </a:lnTo>
                  <a:cubicBezTo>
                    <a:pt x="243" y="5783"/>
                    <a:pt x="239" y="5778"/>
                    <a:pt x="239" y="5770"/>
                  </a:cubicBezTo>
                  <a:cubicBezTo>
                    <a:pt x="239" y="5763"/>
                    <a:pt x="242" y="5755"/>
                    <a:pt x="248" y="5751"/>
                  </a:cubicBezTo>
                  <a:lnTo>
                    <a:pt x="1161" y="5005"/>
                  </a:lnTo>
                  <a:lnTo>
                    <a:pt x="331" y="4304"/>
                  </a:lnTo>
                  <a:cubicBezTo>
                    <a:pt x="325" y="4299"/>
                    <a:pt x="322" y="4294"/>
                    <a:pt x="322" y="4286"/>
                  </a:cubicBezTo>
                  <a:cubicBezTo>
                    <a:pt x="322" y="4279"/>
                    <a:pt x="325" y="4273"/>
                    <a:pt x="331" y="4269"/>
                  </a:cubicBezTo>
                  <a:lnTo>
                    <a:pt x="1086" y="3622"/>
                  </a:lnTo>
                  <a:lnTo>
                    <a:pt x="402" y="3034"/>
                  </a:lnTo>
                  <a:cubicBezTo>
                    <a:pt x="396" y="3030"/>
                    <a:pt x="393" y="3022"/>
                    <a:pt x="393" y="3015"/>
                  </a:cubicBezTo>
                  <a:cubicBezTo>
                    <a:pt x="393" y="3008"/>
                    <a:pt x="398" y="3002"/>
                    <a:pt x="404" y="2998"/>
                  </a:cubicBezTo>
                  <a:lnTo>
                    <a:pt x="1020" y="2563"/>
                  </a:lnTo>
                  <a:lnTo>
                    <a:pt x="449" y="2208"/>
                  </a:lnTo>
                  <a:cubicBezTo>
                    <a:pt x="443" y="2204"/>
                    <a:pt x="439" y="2198"/>
                    <a:pt x="437" y="2189"/>
                  </a:cubicBezTo>
                  <a:cubicBezTo>
                    <a:pt x="437" y="2182"/>
                    <a:pt x="440" y="2174"/>
                    <a:pt x="446" y="2170"/>
                  </a:cubicBezTo>
                  <a:lnTo>
                    <a:pt x="976" y="1750"/>
                  </a:lnTo>
                  <a:lnTo>
                    <a:pt x="493" y="1383"/>
                  </a:lnTo>
                  <a:cubicBezTo>
                    <a:pt x="487" y="1379"/>
                    <a:pt x="484" y="1371"/>
                    <a:pt x="484" y="1364"/>
                  </a:cubicBezTo>
                  <a:cubicBezTo>
                    <a:pt x="484" y="1356"/>
                    <a:pt x="487" y="1350"/>
                    <a:pt x="493" y="1345"/>
                  </a:cubicBezTo>
                  <a:lnTo>
                    <a:pt x="936" y="994"/>
                  </a:lnTo>
                  <a:lnTo>
                    <a:pt x="532" y="697"/>
                  </a:lnTo>
                  <a:cubicBezTo>
                    <a:pt x="526" y="693"/>
                    <a:pt x="523" y="685"/>
                    <a:pt x="523" y="678"/>
                  </a:cubicBezTo>
                  <a:cubicBezTo>
                    <a:pt x="523" y="671"/>
                    <a:pt x="526" y="663"/>
                    <a:pt x="532" y="659"/>
                  </a:cubicBezTo>
                  <a:lnTo>
                    <a:pt x="903" y="362"/>
                  </a:lnTo>
                  <a:lnTo>
                    <a:pt x="567" y="41"/>
                  </a:lnTo>
                  <a:cubicBezTo>
                    <a:pt x="558" y="33"/>
                    <a:pt x="557" y="18"/>
                    <a:pt x="565" y="8"/>
                  </a:cubicBezTo>
                  <a:cubicBezTo>
                    <a:pt x="574" y="-1"/>
                    <a:pt x="589" y="-2"/>
                    <a:pt x="599" y="6"/>
                  </a:cubicBezTo>
                  <a:lnTo>
                    <a:pt x="954" y="344"/>
                  </a:lnTo>
                  <a:cubicBezTo>
                    <a:pt x="959" y="349"/>
                    <a:pt x="962" y="356"/>
                    <a:pt x="962" y="362"/>
                  </a:cubicBezTo>
                  <a:cubicBezTo>
                    <a:pt x="962" y="369"/>
                    <a:pt x="959" y="375"/>
                    <a:pt x="953" y="379"/>
                  </a:cubicBezTo>
                  <a:lnTo>
                    <a:pt x="584" y="675"/>
                  </a:lnTo>
                  <a:lnTo>
                    <a:pt x="988" y="972"/>
                  </a:lnTo>
                  <a:cubicBezTo>
                    <a:pt x="994" y="977"/>
                    <a:pt x="997" y="983"/>
                    <a:pt x="997" y="991"/>
                  </a:cubicBezTo>
                  <a:cubicBezTo>
                    <a:pt x="997" y="998"/>
                    <a:pt x="994" y="1006"/>
                    <a:pt x="988" y="1010"/>
                  </a:cubicBezTo>
                  <a:lnTo>
                    <a:pt x="545" y="1361"/>
                  </a:lnTo>
                  <a:lnTo>
                    <a:pt x="1029" y="1729"/>
                  </a:lnTo>
                  <a:cubicBezTo>
                    <a:pt x="1035" y="1733"/>
                    <a:pt x="1038" y="1740"/>
                    <a:pt x="1038" y="1748"/>
                  </a:cubicBezTo>
                  <a:cubicBezTo>
                    <a:pt x="1038" y="1755"/>
                    <a:pt x="1035" y="1762"/>
                    <a:pt x="1029" y="1766"/>
                  </a:cubicBezTo>
                  <a:lnTo>
                    <a:pt x="501" y="2185"/>
                  </a:lnTo>
                  <a:lnTo>
                    <a:pt x="1072" y="2537"/>
                  </a:lnTo>
                  <a:cubicBezTo>
                    <a:pt x="1080" y="2542"/>
                    <a:pt x="1083" y="2549"/>
                    <a:pt x="1084" y="2556"/>
                  </a:cubicBezTo>
                  <a:cubicBezTo>
                    <a:pt x="1084" y="2563"/>
                    <a:pt x="1081" y="2571"/>
                    <a:pt x="1074" y="2575"/>
                  </a:cubicBezTo>
                  <a:lnTo>
                    <a:pt x="453" y="3012"/>
                  </a:lnTo>
                  <a:lnTo>
                    <a:pt x="1135" y="3597"/>
                  </a:lnTo>
                  <a:cubicBezTo>
                    <a:pt x="1141" y="3601"/>
                    <a:pt x="1144" y="3608"/>
                    <a:pt x="1144" y="3615"/>
                  </a:cubicBezTo>
                  <a:cubicBezTo>
                    <a:pt x="1144" y="3623"/>
                    <a:pt x="1141" y="3628"/>
                    <a:pt x="1135" y="3632"/>
                  </a:cubicBezTo>
                  <a:lnTo>
                    <a:pt x="380" y="4279"/>
                  </a:lnTo>
                  <a:lnTo>
                    <a:pt x="1212" y="4980"/>
                  </a:lnTo>
                  <a:cubicBezTo>
                    <a:pt x="1218" y="4984"/>
                    <a:pt x="1221" y="4991"/>
                    <a:pt x="1221" y="4997"/>
                  </a:cubicBezTo>
                  <a:cubicBezTo>
                    <a:pt x="1221" y="5005"/>
                    <a:pt x="1218" y="5010"/>
                    <a:pt x="1212" y="5015"/>
                  </a:cubicBezTo>
                  <a:lnTo>
                    <a:pt x="302" y="5758"/>
                  </a:lnTo>
                  <a:lnTo>
                    <a:pt x="1290" y="6396"/>
                  </a:lnTo>
                  <a:cubicBezTo>
                    <a:pt x="1297" y="6400"/>
                    <a:pt x="1300" y="6408"/>
                    <a:pt x="1300" y="6415"/>
                  </a:cubicBezTo>
                  <a:cubicBezTo>
                    <a:pt x="1300" y="6422"/>
                    <a:pt x="1295" y="6430"/>
                    <a:pt x="1290" y="6434"/>
                  </a:cubicBezTo>
                  <a:lnTo>
                    <a:pt x="233" y="7095"/>
                  </a:lnTo>
                  <a:lnTo>
                    <a:pt x="1367" y="7773"/>
                  </a:lnTo>
                  <a:cubicBezTo>
                    <a:pt x="1374" y="7777"/>
                    <a:pt x="1378" y="7785"/>
                    <a:pt x="1378" y="7793"/>
                  </a:cubicBezTo>
                  <a:cubicBezTo>
                    <a:pt x="1378" y="7802"/>
                    <a:pt x="1374" y="7809"/>
                    <a:pt x="1367" y="7814"/>
                  </a:cubicBezTo>
                  <a:lnTo>
                    <a:pt x="153" y="8537"/>
                  </a:lnTo>
                  <a:lnTo>
                    <a:pt x="1456" y="9355"/>
                  </a:lnTo>
                  <a:cubicBezTo>
                    <a:pt x="1463" y="9360"/>
                    <a:pt x="1467" y="9368"/>
                    <a:pt x="1466" y="9377"/>
                  </a:cubicBezTo>
                  <a:cubicBezTo>
                    <a:pt x="1466" y="9386"/>
                    <a:pt x="1460" y="9393"/>
                    <a:pt x="1453" y="9396"/>
                  </a:cubicBezTo>
                  <a:lnTo>
                    <a:pt x="35" y="10030"/>
                  </a:lnTo>
                  <a:cubicBezTo>
                    <a:pt x="31" y="10036"/>
                    <a:pt x="28" y="10037"/>
                    <a:pt x="25" y="10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394520" y="1817640"/>
              <a:ext cx="527040" cy="3612960"/>
            </a:xfrm>
            <a:custGeom>
              <a:rect b="b" l="l" r="r" t="t"/>
              <a:pathLst>
                <a:path extrusionOk="0" h="10036" w="1464">
                  <a:moveTo>
                    <a:pt x="1439" y="10036"/>
                  </a:moveTo>
                  <a:cubicBezTo>
                    <a:pt x="1436" y="10036"/>
                    <a:pt x="1433" y="10036"/>
                    <a:pt x="1430" y="10035"/>
                  </a:cubicBezTo>
                  <a:lnTo>
                    <a:pt x="13" y="9401"/>
                  </a:lnTo>
                  <a:cubicBezTo>
                    <a:pt x="5" y="9398"/>
                    <a:pt x="0" y="9389"/>
                    <a:pt x="0" y="9382"/>
                  </a:cubicBezTo>
                  <a:cubicBezTo>
                    <a:pt x="0" y="9373"/>
                    <a:pt x="2" y="9366"/>
                    <a:pt x="10" y="9360"/>
                  </a:cubicBezTo>
                  <a:lnTo>
                    <a:pt x="1312" y="8541"/>
                  </a:lnTo>
                  <a:lnTo>
                    <a:pt x="99" y="7817"/>
                  </a:lnTo>
                  <a:cubicBezTo>
                    <a:pt x="91" y="7813"/>
                    <a:pt x="87" y="7806"/>
                    <a:pt x="87" y="7797"/>
                  </a:cubicBezTo>
                  <a:cubicBezTo>
                    <a:pt x="87" y="7788"/>
                    <a:pt x="91" y="7781"/>
                    <a:pt x="99" y="7776"/>
                  </a:cubicBezTo>
                  <a:lnTo>
                    <a:pt x="1232" y="7099"/>
                  </a:lnTo>
                  <a:lnTo>
                    <a:pt x="176" y="6437"/>
                  </a:lnTo>
                  <a:cubicBezTo>
                    <a:pt x="169" y="6433"/>
                    <a:pt x="166" y="6426"/>
                    <a:pt x="166" y="6418"/>
                  </a:cubicBezTo>
                  <a:cubicBezTo>
                    <a:pt x="166" y="6411"/>
                    <a:pt x="170" y="6402"/>
                    <a:pt x="176" y="6399"/>
                  </a:cubicBezTo>
                  <a:lnTo>
                    <a:pt x="1164" y="5761"/>
                  </a:lnTo>
                  <a:lnTo>
                    <a:pt x="253" y="5018"/>
                  </a:lnTo>
                  <a:cubicBezTo>
                    <a:pt x="247" y="5014"/>
                    <a:pt x="244" y="5009"/>
                    <a:pt x="244" y="5001"/>
                  </a:cubicBezTo>
                  <a:cubicBezTo>
                    <a:pt x="244" y="4994"/>
                    <a:pt x="247" y="4988"/>
                    <a:pt x="253" y="4983"/>
                  </a:cubicBezTo>
                  <a:lnTo>
                    <a:pt x="1085" y="4282"/>
                  </a:lnTo>
                  <a:lnTo>
                    <a:pt x="330" y="3635"/>
                  </a:lnTo>
                  <a:cubicBezTo>
                    <a:pt x="324" y="3631"/>
                    <a:pt x="322" y="3625"/>
                    <a:pt x="322" y="3618"/>
                  </a:cubicBezTo>
                  <a:cubicBezTo>
                    <a:pt x="322" y="3611"/>
                    <a:pt x="324" y="3605"/>
                    <a:pt x="330" y="3600"/>
                  </a:cubicBezTo>
                  <a:lnTo>
                    <a:pt x="1012" y="3016"/>
                  </a:lnTo>
                  <a:lnTo>
                    <a:pt x="391" y="2579"/>
                  </a:lnTo>
                  <a:cubicBezTo>
                    <a:pt x="386" y="2574"/>
                    <a:pt x="381" y="2567"/>
                    <a:pt x="381" y="2560"/>
                  </a:cubicBezTo>
                  <a:cubicBezTo>
                    <a:pt x="381" y="2552"/>
                    <a:pt x="386" y="2545"/>
                    <a:pt x="393" y="2541"/>
                  </a:cubicBezTo>
                  <a:lnTo>
                    <a:pt x="964" y="2188"/>
                  </a:lnTo>
                  <a:lnTo>
                    <a:pt x="434" y="1767"/>
                  </a:lnTo>
                  <a:cubicBezTo>
                    <a:pt x="428" y="1763"/>
                    <a:pt x="425" y="1755"/>
                    <a:pt x="425" y="1748"/>
                  </a:cubicBezTo>
                  <a:cubicBezTo>
                    <a:pt x="425" y="1741"/>
                    <a:pt x="428" y="1733"/>
                    <a:pt x="434" y="1729"/>
                  </a:cubicBezTo>
                  <a:lnTo>
                    <a:pt x="917" y="1362"/>
                  </a:lnTo>
                  <a:lnTo>
                    <a:pt x="475" y="1011"/>
                  </a:lnTo>
                  <a:cubicBezTo>
                    <a:pt x="469" y="1006"/>
                    <a:pt x="466" y="999"/>
                    <a:pt x="466" y="992"/>
                  </a:cubicBezTo>
                  <a:cubicBezTo>
                    <a:pt x="466" y="984"/>
                    <a:pt x="469" y="977"/>
                    <a:pt x="475" y="973"/>
                  </a:cubicBezTo>
                  <a:lnTo>
                    <a:pt x="878" y="676"/>
                  </a:lnTo>
                  <a:lnTo>
                    <a:pt x="509" y="380"/>
                  </a:lnTo>
                  <a:cubicBezTo>
                    <a:pt x="504" y="375"/>
                    <a:pt x="501" y="369"/>
                    <a:pt x="501" y="362"/>
                  </a:cubicBezTo>
                  <a:cubicBezTo>
                    <a:pt x="501" y="354"/>
                    <a:pt x="504" y="349"/>
                    <a:pt x="508" y="345"/>
                  </a:cubicBezTo>
                  <a:lnTo>
                    <a:pt x="864" y="7"/>
                  </a:lnTo>
                  <a:cubicBezTo>
                    <a:pt x="872" y="-2"/>
                    <a:pt x="887" y="-2"/>
                    <a:pt x="897" y="8"/>
                  </a:cubicBezTo>
                  <a:cubicBezTo>
                    <a:pt x="906" y="17"/>
                    <a:pt x="906" y="32"/>
                    <a:pt x="896" y="42"/>
                  </a:cubicBezTo>
                  <a:lnTo>
                    <a:pt x="559" y="362"/>
                  </a:lnTo>
                  <a:lnTo>
                    <a:pt x="931" y="660"/>
                  </a:lnTo>
                  <a:cubicBezTo>
                    <a:pt x="936" y="664"/>
                    <a:pt x="939" y="670"/>
                    <a:pt x="939" y="678"/>
                  </a:cubicBezTo>
                  <a:cubicBezTo>
                    <a:pt x="939" y="685"/>
                    <a:pt x="936" y="693"/>
                    <a:pt x="931" y="697"/>
                  </a:cubicBezTo>
                  <a:lnTo>
                    <a:pt x="527" y="995"/>
                  </a:lnTo>
                  <a:lnTo>
                    <a:pt x="970" y="1346"/>
                  </a:lnTo>
                  <a:cubicBezTo>
                    <a:pt x="976" y="1350"/>
                    <a:pt x="979" y="1357"/>
                    <a:pt x="979" y="1365"/>
                  </a:cubicBezTo>
                  <a:cubicBezTo>
                    <a:pt x="979" y="1372"/>
                    <a:pt x="976" y="1379"/>
                    <a:pt x="970" y="1384"/>
                  </a:cubicBezTo>
                  <a:lnTo>
                    <a:pt x="486" y="1751"/>
                  </a:lnTo>
                  <a:lnTo>
                    <a:pt x="1017" y="2171"/>
                  </a:lnTo>
                  <a:cubicBezTo>
                    <a:pt x="1022" y="2175"/>
                    <a:pt x="1025" y="2181"/>
                    <a:pt x="1025" y="2189"/>
                  </a:cubicBezTo>
                  <a:cubicBezTo>
                    <a:pt x="1025" y="2196"/>
                    <a:pt x="1021" y="2204"/>
                    <a:pt x="1014" y="2208"/>
                  </a:cubicBezTo>
                  <a:lnTo>
                    <a:pt x="444" y="2560"/>
                  </a:lnTo>
                  <a:lnTo>
                    <a:pt x="1060" y="2994"/>
                  </a:lnTo>
                  <a:cubicBezTo>
                    <a:pt x="1066" y="2998"/>
                    <a:pt x="1070" y="3003"/>
                    <a:pt x="1070" y="3011"/>
                  </a:cubicBezTo>
                  <a:cubicBezTo>
                    <a:pt x="1070" y="3018"/>
                    <a:pt x="1068" y="3026"/>
                    <a:pt x="1062" y="3030"/>
                  </a:cubicBezTo>
                  <a:lnTo>
                    <a:pt x="378" y="3618"/>
                  </a:lnTo>
                  <a:lnTo>
                    <a:pt x="1133" y="4265"/>
                  </a:lnTo>
                  <a:cubicBezTo>
                    <a:pt x="1139" y="4269"/>
                    <a:pt x="1142" y="4275"/>
                    <a:pt x="1142" y="4282"/>
                  </a:cubicBezTo>
                  <a:cubicBezTo>
                    <a:pt x="1142" y="4290"/>
                    <a:pt x="1139" y="4295"/>
                    <a:pt x="1133" y="4300"/>
                  </a:cubicBezTo>
                  <a:lnTo>
                    <a:pt x="303" y="5001"/>
                  </a:lnTo>
                  <a:lnTo>
                    <a:pt x="1216" y="5747"/>
                  </a:lnTo>
                  <a:cubicBezTo>
                    <a:pt x="1222" y="5751"/>
                    <a:pt x="1225" y="5759"/>
                    <a:pt x="1225" y="5766"/>
                  </a:cubicBezTo>
                  <a:cubicBezTo>
                    <a:pt x="1225" y="5774"/>
                    <a:pt x="1221" y="5780"/>
                    <a:pt x="1215" y="5783"/>
                  </a:cubicBezTo>
                  <a:lnTo>
                    <a:pt x="231" y="6418"/>
                  </a:lnTo>
                  <a:lnTo>
                    <a:pt x="1289" y="7081"/>
                  </a:lnTo>
                  <a:cubicBezTo>
                    <a:pt x="1296" y="7086"/>
                    <a:pt x="1301" y="7093"/>
                    <a:pt x="1299" y="7102"/>
                  </a:cubicBezTo>
                  <a:cubicBezTo>
                    <a:pt x="1299" y="7110"/>
                    <a:pt x="1295" y="7118"/>
                    <a:pt x="1288" y="7121"/>
                  </a:cubicBezTo>
                  <a:lnTo>
                    <a:pt x="157" y="7797"/>
                  </a:lnTo>
                  <a:lnTo>
                    <a:pt x="1371" y="8518"/>
                  </a:lnTo>
                  <a:cubicBezTo>
                    <a:pt x="1378" y="8522"/>
                    <a:pt x="1382" y="8530"/>
                    <a:pt x="1382" y="8537"/>
                  </a:cubicBezTo>
                  <a:cubicBezTo>
                    <a:pt x="1382" y="8546"/>
                    <a:pt x="1378" y="8553"/>
                    <a:pt x="1372" y="8557"/>
                  </a:cubicBezTo>
                  <a:lnTo>
                    <a:pt x="74" y="9373"/>
                  </a:lnTo>
                  <a:lnTo>
                    <a:pt x="1451" y="9990"/>
                  </a:lnTo>
                  <a:cubicBezTo>
                    <a:pt x="1462" y="9995"/>
                    <a:pt x="1468" y="10009"/>
                    <a:pt x="1462" y="10020"/>
                  </a:cubicBezTo>
                  <a:cubicBezTo>
                    <a:pt x="1457" y="10030"/>
                    <a:pt x="1449" y="10036"/>
                    <a:pt x="1439" y="10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150440" y="2053080"/>
              <a:ext cx="1001160" cy="136800"/>
            </a:xfrm>
            <a:custGeom>
              <a:rect b="b" l="l" r="r" t="t"/>
              <a:pathLst>
                <a:path extrusionOk="0" h="380" w="2781">
                  <a:moveTo>
                    <a:pt x="1391" y="379"/>
                  </a:moveTo>
                  <a:cubicBezTo>
                    <a:pt x="1390" y="379"/>
                    <a:pt x="1389" y="379"/>
                    <a:pt x="1387" y="379"/>
                  </a:cubicBezTo>
                  <a:lnTo>
                    <a:pt x="19" y="135"/>
                  </a:lnTo>
                  <a:cubicBezTo>
                    <a:pt x="7" y="134"/>
                    <a:pt x="0" y="124"/>
                    <a:pt x="0" y="112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2757" y="0"/>
                  </a:lnTo>
                  <a:cubicBezTo>
                    <a:pt x="2770" y="0"/>
                    <a:pt x="2781" y="10"/>
                    <a:pt x="2781" y="23"/>
                  </a:cubicBezTo>
                  <a:lnTo>
                    <a:pt x="2781" y="113"/>
                  </a:lnTo>
                  <a:cubicBezTo>
                    <a:pt x="2781" y="125"/>
                    <a:pt x="2772" y="134"/>
                    <a:pt x="2762" y="137"/>
                  </a:cubicBezTo>
                  <a:lnTo>
                    <a:pt x="1394" y="380"/>
                  </a:lnTo>
                  <a:cubicBezTo>
                    <a:pt x="1394" y="379"/>
                    <a:pt x="1393" y="379"/>
                    <a:pt x="1391" y="379"/>
                  </a:cubicBezTo>
                  <a:moveTo>
                    <a:pt x="47" y="93"/>
                  </a:moveTo>
                  <a:lnTo>
                    <a:pt x="1391" y="332"/>
                  </a:lnTo>
                  <a:lnTo>
                    <a:pt x="2735" y="93"/>
                  </a:lnTo>
                  <a:lnTo>
                    <a:pt x="2735" y="45"/>
                  </a:lnTo>
                  <a:lnTo>
                    <a:pt x="47" y="45"/>
                  </a:lnTo>
                  <a:lnTo>
                    <a:pt x="47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150800" y="2053080"/>
              <a:ext cx="429840" cy="184680"/>
            </a:xfrm>
            <a:custGeom>
              <a:rect b="b" l="l" r="r" t="t"/>
              <a:pathLst>
                <a:path extrusionOk="0" h="513" w="1194">
                  <a:moveTo>
                    <a:pt x="24" y="513"/>
                  </a:moveTo>
                  <a:cubicBezTo>
                    <a:pt x="11" y="513"/>
                    <a:pt x="0" y="502"/>
                    <a:pt x="0" y="489"/>
                  </a:cubicBezTo>
                  <a:lnTo>
                    <a:pt x="0" y="23"/>
                  </a:lnTo>
                  <a:cubicBezTo>
                    <a:pt x="0" y="14"/>
                    <a:pt x="5" y="7"/>
                    <a:pt x="12" y="3"/>
                  </a:cubicBezTo>
                  <a:cubicBezTo>
                    <a:pt x="19" y="-2"/>
                    <a:pt x="30" y="0"/>
                    <a:pt x="35" y="4"/>
                  </a:cubicBezTo>
                  <a:lnTo>
                    <a:pt x="204" y="118"/>
                  </a:lnTo>
                  <a:lnTo>
                    <a:pt x="429" y="3"/>
                  </a:lnTo>
                  <a:cubicBezTo>
                    <a:pt x="439" y="-2"/>
                    <a:pt x="451" y="0"/>
                    <a:pt x="458" y="8"/>
                  </a:cubicBezTo>
                  <a:lnTo>
                    <a:pt x="596" y="183"/>
                  </a:lnTo>
                  <a:lnTo>
                    <a:pt x="879" y="4"/>
                  </a:lnTo>
                  <a:cubicBezTo>
                    <a:pt x="888" y="-2"/>
                    <a:pt x="901" y="0"/>
                    <a:pt x="908" y="7"/>
                  </a:cubicBezTo>
                  <a:lnTo>
                    <a:pt x="1188" y="301"/>
                  </a:lnTo>
                  <a:cubicBezTo>
                    <a:pt x="1197" y="310"/>
                    <a:pt x="1197" y="325"/>
                    <a:pt x="1186" y="335"/>
                  </a:cubicBezTo>
                  <a:cubicBezTo>
                    <a:pt x="1178" y="344"/>
                    <a:pt x="1163" y="344"/>
                    <a:pt x="1153" y="333"/>
                  </a:cubicBezTo>
                  <a:lnTo>
                    <a:pt x="886" y="52"/>
                  </a:lnTo>
                  <a:lnTo>
                    <a:pt x="602" y="233"/>
                  </a:lnTo>
                  <a:cubicBezTo>
                    <a:pt x="592" y="239"/>
                    <a:pt x="579" y="237"/>
                    <a:pt x="572" y="227"/>
                  </a:cubicBezTo>
                  <a:lnTo>
                    <a:pt x="433" y="51"/>
                  </a:lnTo>
                  <a:lnTo>
                    <a:pt x="215" y="164"/>
                  </a:lnTo>
                  <a:cubicBezTo>
                    <a:pt x="207" y="169"/>
                    <a:pt x="199" y="167"/>
                    <a:pt x="191" y="163"/>
                  </a:cubicBezTo>
                  <a:lnTo>
                    <a:pt x="47" y="65"/>
                  </a:lnTo>
                  <a:lnTo>
                    <a:pt x="47" y="488"/>
                  </a:lnTo>
                  <a:cubicBezTo>
                    <a:pt x="46" y="502"/>
                    <a:pt x="35" y="513"/>
                    <a:pt x="24" y="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4722120" y="2052360"/>
              <a:ext cx="429840" cy="185400"/>
            </a:xfrm>
            <a:custGeom>
              <a:rect b="b" l="l" r="r" t="t"/>
              <a:pathLst>
                <a:path extrusionOk="0" h="515" w="1194">
                  <a:moveTo>
                    <a:pt x="1171" y="515"/>
                  </a:moveTo>
                  <a:cubicBezTo>
                    <a:pt x="1158" y="515"/>
                    <a:pt x="1147" y="504"/>
                    <a:pt x="1147" y="491"/>
                  </a:cubicBezTo>
                  <a:lnTo>
                    <a:pt x="1147" y="69"/>
                  </a:lnTo>
                  <a:lnTo>
                    <a:pt x="1004" y="166"/>
                  </a:lnTo>
                  <a:cubicBezTo>
                    <a:pt x="997" y="171"/>
                    <a:pt x="988" y="172"/>
                    <a:pt x="981" y="168"/>
                  </a:cubicBezTo>
                  <a:lnTo>
                    <a:pt x="762" y="54"/>
                  </a:lnTo>
                  <a:lnTo>
                    <a:pt x="624" y="230"/>
                  </a:lnTo>
                  <a:cubicBezTo>
                    <a:pt x="617" y="239"/>
                    <a:pt x="603" y="242"/>
                    <a:pt x="593" y="236"/>
                  </a:cubicBezTo>
                  <a:lnTo>
                    <a:pt x="308" y="54"/>
                  </a:lnTo>
                  <a:lnTo>
                    <a:pt x="41" y="334"/>
                  </a:lnTo>
                  <a:cubicBezTo>
                    <a:pt x="32" y="343"/>
                    <a:pt x="18" y="344"/>
                    <a:pt x="7" y="335"/>
                  </a:cubicBezTo>
                  <a:cubicBezTo>
                    <a:pt x="-1" y="327"/>
                    <a:pt x="-3" y="312"/>
                    <a:pt x="6" y="302"/>
                  </a:cubicBezTo>
                  <a:lnTo>
                    <a:pt x="286" y="8"/>
                  </a:lnTo>
                  <a:cubicBezTo>
                    <a:pt x="293" y="0"/>
                    <a:pt x="306" y="-3"/>
                    <a:pt x="315" y="5"/>
                  </a:cubicBezTo>
                  <a:lnTo>
                    <a:pt x="598" y="184"/>
                  </a:lnTo>
                  <a:lnTo>
                    <a:pt x="736" y="9"/>
                  </a:lnTo>
                  <a:cubicBezTo>
                    <a:pt x="743" y="0"/>
                    <a:pt x="755" y="-3"/>
                    <a:pt x="765" y="3"/>
                  </a:cubicBezTo>
                  <a:lnTo>
                    <a:pt x="990" y="118"/>
                  </a:lnTo>
                  <a:lnTo>
                    <a:pt x="1158" y="5"/>
                  </a:lnTo>
                  <a:cubicBezTo>
                    <a:pt x="1165" y="0"/>
                    <a:pt x="1174" y="-1"/>
                    <a:pt x="1181" y="3"/>
                  </a:cubicBezTo>
                  <a:cubicBezTo>
                    <a:pt x="1188" y="8"/>
                    <a:pt x="1193" y="15"/>
                    <a:pt x="1193" y="24"/>
                  </a:cubicBezTo>
                  <a:lnTo>
                    <a:pt x="1193" y="490"/>
                  </a:lnTo>
                  <a:cubicBezTo>
                    <a:pt x="1194" y="504"/>
                    <a:pt x="1182" y="515"/>
                    <a:pt x="1171" y="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4102200" y="3223800"/>
              <a:ext cx="1098360" cy="148680"/>
            </a:xfrm>
            <a:custGeom>
              <a:rect b="b" l="l" r="r" t="t"/>
              <a:pathLst>
                <a:path extrusionOk="0" h="413" w="3051">
                  <a:moveTo>
                    <a:pt x="3028" y="413"/>
                  </a:moveTo>
                  <a:lnTo>
                    <a:pt x="23" y="413"/>
                  </a:lnTo>
                  <a:cubicBezTo>
                    <a:pt x="10" y="413"/>
                    <a:pt x="0" y="403"/>
                    <a:pt x="0" y="389"/>
                  </a:cubicBezTo>
                  <a:lnTo>
                    <a:pt x="0" y="290"/>
                  </a:lnTo>
                  <a:cubicBezTo>
                    <a:pt x="0" y="279"/>
                    <a:pt x="9" y="270"/>
                    <a:pt x="19" y="267"/>
                  </a:cubicBezTo>
                  <a:lnTo>
                    <a:pt x="1521" y="0"/>
                  </a:lnTo>
                  <a:cubicBezTo>
                    <a:pt x="1524" y="0"/>
                    <a:pt x="1527" y="0"/>
                    <a:pt x="1530" y="0"/>
                  </a:cubicBezTo>
                  <a:lnTo>
                    <a:pt x="3031" y="267"/>
                  </a:lnTo>
                  <a:cubicBezTo>
                    <a:pt x="3043" y="268"/>
                    <a:pt x="3050" y="279"/>
                    <a:pt x="3050" y="290"/>
                  </a:cubicBezTo>
                  <a:lnTo>
                    <a:pt x="3050" y="389"/>
                  </a:lnTo>
                  <a:cubicBezTo>
                    <a:pt x="3051" y="403"/>
                    <a:pt x="3040" y="413"/>
                    <a:pt x="3028" y="413"/>
                  </a:cubicBezTo>
                  <a:moveTo>
                    <a:pt x="47" y="368"/>
                  </a:moveTo>
                  <a:lnTo>
                    <a:pt x="3005" y="368"/>
                  </a:lnTo>
                  <a:lnTo>
                    <a:pt x="3005" y="311"/>
                  </a:lnTo>
                  <a:lnTo>
                    <a:pt x="1525" y="48"/>
                  </a:lnTo>
                  <a:lnTo>
                    <a:pt x="45" y="311"/>
                  </a:lnTo>
                  <a:lnTo>
                    <a:pt x="45" y="368"/>
                  </a:lnTo>
                  <a:lnTo>
                    <a:pt x="47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4102200" y="3249720"/>
              <a:ext cx="416520" cy="279360"/>
            </a:xfrm>
            <a:custGeom>
              <a:rect b="b" l="l" r="r" t="t"/>
              <a:pathLst>
                <a:path extrusionOk="0" h="776" w="1157">
                  <a:moveTo>
                    <a:pt x="23" y="776"/>
                  </a:moveTo>
                  <a:cubicBezTo>
                    <a:pt x="10" y="776"/>
                    <a:pt x="0" y="766"/>
                    <a:pt x="0" y="753"/>
                  </a:cubicBezTo>
                  <a:lnTo>
                    <a:pt x="0" y="317"/>
                  </a:lnTo>
                  <a:cubicBezTo>
                    <a:pt x="0" y="309"/>
                    <a:pt x="4" y="301"/>
                    <a:pt x="12" y="297"/>
                  </a:cubicBezTo>
                  <a:lnTo>
                    <a:pt x="229" y="173"/>
                  </a:lnTo>
                  <a:cubicBezTo>
                    <a:pt x="236" y="169"/>
                    <a:pt x="245" y="169"/>
                    <a:pt x="252" y="173"/>
                  </a:cubicBezTo>
                  <a:lnTo>
                    <a:pt x="452" y="288"/>
                  </a:lnTo>
                  <a:lnTo>
                    <a:pt x="629" y="93"/>
                  </a:lnTo>
                  <a:cubicBezTo>
                    <a:pt x="634" y="89"/>
                    <a:pt x="640" y="86"/>
                    <a:pt x="645" y="86"/>
                  </a:cubicBezTo>
                  <a:cubicBezTo>
                    <a:pt x="651" y="86"/>
                    <a:pt x="657" y="87"/>
                    <a:pt x="661" y="92"/>
                  </a:cubicBezTo>
                  <a:lnTo>
                    <a:pt x="873" y="285"/>
                  </a:lnTo>
                  <a:lnTo>
                    <a:pt x="1117" y="7"/>
                  </a:lnTo>
                  <a:cubicBezTo>
                    <a:pt x="1126" y="-3"/>
                    <a:pt x="1141" y="-3"/>
                    <a:pt x="1150" y="6"/>
                  </a:cubicBezTo>
                  <a:cubicBezTo>
                    <a:pt x="1160" y="14"/>
                    <a:pt x="1160" y="29"/>
                    <a:pt x="1151" y="38"/>
                  </a:cubicBezTo>
                  <a:lnTo>
                    <a:pt x="890" y="335"/>
                  </a:lnTo>
                  <a:cubicBezTo>
                    <a:pt x="886" y="339"/>
                    <a:pt x="880" y="342"/>
                    <a:pt x="874" y="342"/>
                  </a:cubicBezTo>
                  <a:cubicBezTo>
                    <a:pt x="868" y="342"/>
                    <a:pt x="863" y="341"/>
                    <a:pt x="857" y="336"/>
                  </a:cubicBezTo>
                  <a:lnTo>
                    <a:pt x="645" y="143"/>
                  </a:lnTo>
                  <a:lnTo>
                    <a:pt x="471" y="335"/>
                  </a:lnTo>
                  <a:cubicBezTo>
                    <a:pt x="463" y="344"/>
                    <a:pt x="452" y="345"/>
                    <a:pt x="441" y="339"/>
                  </a:cubicBezTo>
                  <a:lnTo>
                    <a:pt x="237" y="221"/>
                  </a:lnTo>
                  <a:lnTo>
                    <a:pt x="44" y="332"/>
                  </a:lnTo>
                  <a:lnTo>
                    <a:pt x="44" y="753"/>
                  </a:lnTo>
                  <a:cubicBezTo>
                    <a:pt x="47" y="766"/>
                    <a:pt x="35" y="776"/>
                    <a:pt x="23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4783320" y="3249360"/>
              <a:ext cx="416880" cy="279720"/>
            </a:xfrm>
            <a:custGeom>
              <a:rect b="b" l="l" r="r" t="t"/>
              <a:pathLst>
                <a:path extrusionOk="0" h="777" w="1158">
                  <a:moveTo>
                    <a:pt x="1136" y="777"/>
                  </a:moveTo>
                  <a:cubicBezTo>
                    <a:pt x="1123" y="777"/>
                    <a:pt x="1113" y="767"/>
                    <a:pt x="1113" y="754"/>
                  </a:cubicBezTo>
                  <a:lnTo>
                    <a:pt x="1113" y="333"/>
                  </a:lnTo>
                  <a:lnTo>
                    <a:pt x="920" y="222"/>
                  </a:lnTo>
                  <a:lnTo>
                    <a:pt x="716" y="340"/>
                  </a:lnTo>
                  <a:cubicBezTo>
                    <a:pt x="707" y="346"/>
                    <a:pt x="694" y="343"/>
                    <a:pt x="687" y="336"/>
                  </a:cubicBezTo>
                  <a:lnTo>
                    <a:pt x="512" y="144"/>
                  </a:lnTo>
                  <a:lnTo>
                    <a:pt x="301" y="336"/>
                  </a:lnTo>
                  <a:cubicBezTo>
                    <a:pt x="296" y="340"/>
                    <a:pt x="291" y="342"/>
                    <a:pt x="283" y="342"/>
                  </a:cubicBezTo>
                  <a:cubicBezTo>
                    <a:pt x="278" y="342"/>
                    <a:pt x="272" y="339"/>
                    <a:pt x="267" y="334"/>
                  </a:cubicBezTo>
                  <a:lnTo>
                    <a:pt x="6" y="37"/>
                  </a:lnTo>
                  <a:cubicBezTo>
                    <a:pt x="-2" y="27"/>
                    <a:pt x="-1" y="12"/>
                    <a:pt x="8" y="5"/>
                  </a:cubicBezTo>
                  <a:cubicBezTo>
                    <a:pt x="18" y="-4"/>
                    <a:pt x="33" y="-2"/>
                    <a:pt x="40" y="7"/>
                  </a:cubicBezTo>
                  <a:lnTo>
                    <a:pt x="285" y="285"/>
                  </a:lnTo>
                  <a:lnTo>
                    <a:pt x="496" y="91"/>
                  </a:lnTo>
                  <a:cubicBezTo>
                    <a:pt x="500" y="87"/>
                    <a:pt x="506" y="85"/>
                    <a:pt x="512" y="85"/>
                  </a:cubicBezTo>
                  <a:cubicBezTo>
                    <a:pt x="518" y="85"/>
                    <a:pt x="524" y="88"/>
                    <a:pt x="528" y="93"/>
                  </a:cubicBezTo>
                  <a:lnTo>
                    <a:pt x="706" y="288"/>
                  </a:lnTo>
                  <a:lnTo>
                    <a:pt x="906" y="173"/>
                  </a:lnTo>
                  <a:cubicBezTo>
                    <a:pt x="913" y="168"/>
                    <a:pt x="922" y="168"/>
                    <a:pt x="929" y="173"/>
                  </a:cubicBezTo>
                  <a:lnTo>
                    <a:pt x="1145" y="297"/>
                  </a:lnTo>
                  <a:cubicBezTo>
                    <a:pt x="1152" y="301"/>
                    <a:pt x="1157" y="308"/>
                    <a:pt x="1157" y="317"/>
                  </a:cubicBezTo>
                  <a:lnTo>
                    <a:pt x="1157" y="753"/>
                  </a:lnTo>
                  <a:cubicBezTo>
                    <a:pt x="1159" y="767"/>
                    <a:pt x="1148" y="777"/>
                    <a:pt x="1136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3900240" y="2660760"/>
              <a:ext cx="1501920" cy="163800"/>
            </a:xfrm>
            <a:custGeom>
              <a:rect b="b" l="l" r="r" t="t"/>
              <a:pathLst>
                <a:path extrusionOk="0" h="455" w="4172">
                  <a:moveTo>
                    <a:pt x="4149" y="455"/>
                  </a:moveTo>
                  <a:lnTo>
                    <a:pt x="23" y="455"/>
                  </a:lnTo>
                  <a:cubicBezTo>
                    <a:pt x="10" y="455"/>
                    <a:pt x="0" y="445"/>
                    <a:pt x="0" y="432"/>
                  </a:cubicBezTo>
                  <a:lnTo>
                    <a:pt x="0" y="296"/>
                  </a:lnTo>
                  <a:cubicBezTo>
                    <a:pt x="0" y="285"/>
                    <a:pt x="9" y="274"/>
                    <a:pt x="20" y="273"/>
                  </a:cubicBezTo>
                  <a:lnTo>
                    <a:pt x="2084" y="0"/>
                  </a:lnTo>
                  <a:cubicBezTo>
                    <a:pt x="2085" y="0"/>
                    <a:pt x="2088" y="0"/>
                    <a:pt x="2089" y="0"/>
                  </a:cubicBezTo>
                  <a:lnTo>
                    <a:pt x="4152" y="273"/>
                  </a:lnTo>
                  <a:cubicBezTo>
                    <a:pt x="4163" y="274"/>
                    <a:pt x="4172" y="285"/>
                    <a:pt x="4172" y="296"/>
                  </a:cubicBezTo>
                  <a:lnTo>
                    <a:pt x="4172" y="432"/>
                  </a:lnTo>
                  <a:cubicBezTo>
                    <a:pt x="4172" y="445"/>
                    <a:pt x="4162" y="455"/>
                    <a:pt x="4149" y="455"/>
                  </a:cubicBezTo>
                  <a:moveTo>
                    <a:pt x="47" y="408"/>
                  </a:moveTo>
                  <a:lnTo>
                    <a:pt x="4125" y="408"/>
                  </a:lnTo>
                  <a:lnTo>
                    <a:pt x="4125" y="317"/>
                  </a:lnTo>
                  <a:lnTo>
                    <a:pt x="2086" y="47"/>
                  </a:lnTo>
                  <a:lnTo>
                    <a:pt x="47" y="317"/>
                  </a:lnTo>
                  <a:lnTo>
                    <a:pt x="47" y="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3900240" y="2675160"/>
              <a:ext cx="650880" cy="278280"/>
            </a:xfrm>
            <a:custGeom>
              <a:rect b="b" l="l" r="r" t="t"/>
              <a:pathLst>
                <a:path extrusionOk="0" h="773" w="1808">
                  <a:moveTo>
                    <a:pt x="23" y="773"/>
                  </a:moveTo>
                  <a:cubicBezTo>
                    <a:pt x="10" y="773"/>
                    <a:pt x="0" y="762"/>
                    <a:pt x="0" y="749"/>
                  </a:cubicBezTo>
                  <a:lnTo>
                    <a:pt x="0" y="256"/>
                  </a:lnTo>
                  <a:cubicBezTo>
                    <a:pt x="0" y="248"/>
                    <a:pt x="4" y="240"/>
                    <a:pt x="12" y="236"/>
                  </a:cubicBezTo>
                  <a:cubicBezTo>
                    <a:pt x="19" y="231"/>
                    <a:pt x="28" y="231"/>
                    <a:pt x="35" y="236"/>
                  </a:cubicBezTo>
                  <a:lnTo>
                    <a:pt x="267" y="364"/>
                  </a:lnTo>
                  <a:lnTo>
                    <a:pt x="526" y="169"/>
                  </a:lnTo>
                  <a:cubicBezTo>
                    <a:pt x="535" y="163"/>
                    <a:pt x="545" y="163"/>
                    <a:pt x="554" y="169"/>
                  </a:cubicBezTo>
                  <a:lnTo>
                    <a:pt x="822" y="363"/>
                  </a:lnTo>
                  <a:lnTo>
                    <a:pt x="1126" y="92"/>
                  </a:lnTo>
                  <a:cubicBezTo>
                    <a:pt x="1135" y="84"/>
                    <a:pt x="1148" y="84"/>
                    <a:pt x="1157" y="92"/>
                  </a:cubicBezTo>
                  <a:lnTo>
                    <a:pt x="1460" y="360"/>
                  </a:lnTo>
                  <a:lnTo>
                    <a:pt x="1769" y="9"/>
                  </a:lnTo>
                  <a:cubicBezTo>
                    <a:pt x="1778" y="-2"/>
                    <a:pt x="1792" y="-2"/>
                    <a:pt x="1801" y="7"/>
                  </a:cubicBezTo>
                  <a:cubicBezTo>
                    <a:pt x="1811" y="16"/>
                    <a:pt x="1811" y="30"/>
                    <a:pt x="1802" y="39"/>
                  </a:cubicBezTo>
                  <a:lnTo>
                    <a:pt x="1479" y="408"/>
                  </a:lnTo>
                  <a:cubicBezTo>
                    <a:pt x="1475" y="412"/>
                    <a:pt x="1469" y="415"/>
                    <a:pt x="1463" y="415"/>
                  </a:cubicBezTo>
                  <a:cubicBezTo>
                    <a:pt x="1457" y="415"/>
                    <a:pt x="1451" y="414"/>
                    <a:pt x="1445" y="409"/>
                  </a:cubicBezTo>
                  <a:lnTo>
                    <a:pt x="1141" y="140"/>
                  </a:lnTo>
                  <a:lnTo>
                    <a:pt x="838" y="409"/>
                  </a:lnTo>
                  <a:cubicBezTo>
                    <a:pt x="829" y="417"/>
                    <a:pt x="817" y="417"/>
                    <a:pt x="809" y="411"/>
                  </a:cubicBezTo>
                  <a:lnTo>
                    <a:pt x="539" y="217"/>
                  </a:lnTo>
                  <a:lnTo>
                    <a:pt x="281" y="411"/>
                  </a:lnTo>
                  <a:cubicBezTo>
                    <a:pt x="274" y="417"/>
                    <a:pt x="264" y="417"/>
                    <a:pt x="256" y="412"/>
                  </a:cubicBezTo>
                  <a:lnTo>
                    <a:pt x="45" y="296"/>
                  </a:lnTo>
                  <a:lnTo>
                    <a:pt x="45" y="749"/>
                  </a:lnTo>
                  <a:cubicBezTo>
                    <a:pt x="47" y="762"/>
                    <a:pt x="36" y="773"/>
                    <a:pt x="23" y="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3899880" y="2691720"/>
              <a:ext cx="643320" cy="132840"/>
            </a:xfrm>
            <a:custGeom>
              <a:rect b="b" l="l" r="r" t="t"/>
              <a:pathLst>
                <a:path extrusionOk="0" h="369" w="1787">
                  <a:moveTo>
                    <a:pt x="24" y="369"/>
                  </a:moveTo>
                  <a:cubicBezTo>
                    <a:pt x="17" y="369"/>
                    <a:pt x="10" y="366"/>
                    <a:pt x="5" y="359"/>
                  </a:cubicBezTo>
                  <a:cubicBezTo>
                    <a:pt x="-2" y="349"/>
                    <a:pt x="-1" y="334"/>
                    <a:pt x="11" y="327"/>
                  </a:cubicBezTo>
                  <a:lnTo>
                    <a:pt x="243" y="161"/>
                  </a:lnTo>
                  <a:cubicBezTo>
                    <a:pt x="250" y="155"/>
                    <a:pt x="260" y="155"/>
                    <a:pt x="268" y="159"/>
                  </a:cubicBezTo>
                  <a:lnTo>
                    <a:pt x="539" y="317"/>
                  </a:lnTo>
                  <a:lnTo>
                    <a:pt x="767" y="92"/>
                  </a:lnTo>
                  <a:cubicBezTo>
                    <a:pt x="775" y="85"/>
                    <a:pt x="786" y="83"/>
                    <a:pt x="797" y="89"/>
                  </a:cubicBezTo>
                  <a:lnTo>
                    <a:pt x="1149" y="315"/>
                  </a:lnTo>
                  <a:lnTo>
                    <a:pt x="1422" y="8"/>
                  </a:lnTo>
                  <a:cubicBezTo>
                    <a:pt x="1426" y="3"/>
                    <a:pt x="1432" y="0"/>
                    <a:pt x="1438" y="0"/>
                  </a:cubicBezTo>
                  <a:cubicBezTo>
                    <a:pt x="1443" y="0"/>
                    <a:pt x="1451" y="3"/>
                    <a:pt x="1455" y="8"/>
                  </a:cubicBezTo>
                  <a:lnTo>
                    <a:pt x="1781" y="330"/>
                  </a:lnTo>
                  <a:cubicBezTo>
                    <a:pt x="1790" y="338"/>
                    <a:pt x="1790" y="353"/>
                    <a:pt x="1781" y="363"/>
                  </a:cubicBezTo>
                  <a:cubicBezTo>
                    <a:pt x="1773" y="372"/>
                    <a:pt x="1758" y="372"/>
                    <a:pt x="1748" y="363"/>
                  </a:cubicBezTo>
                  <a:lnTo>
                    <a:pt x="1439" y="57"/>
                  </a:lnTo>
                  <a:lnTo>
                    <a:pt x="1170" y="362"/>
                  </a:lnTo>
                  <a:cubicBezTo>
                    <a:pt x="1162" y="371"/>
                    <a:pt x="1149" y="372"/>
                    <a:pt x="1140" y="366"/>
                  </a:cubicBezTo>
                  <a:lnTo>
                    <a:pt x="786" y="140"/>
                  </a:lnTo>
                  <a:lnTo>
                    <a:pt x="558" y="362"/>
                  </a:lnTo>
                  <a:cubicBezTo>
                    <a:pt x="550" y="369"/>
                    <a:pt x="539" y="371"/>
                    <a:pt x="530" y="365"/>
                  </a:cubicBezTo>
                  <a:lnTo>
                    <a:pt x="256" y="206"/>
                  </a:lnTo>
                  <a:lnTo>
                    <a:pt x="37" y="363"/>
                  </a:lnTo>
                  <a:cubicBezTo>
                    <a:pt x="33" y="368"/>
                    <a:pt x="29" y="369"/>
                    <a:pt x="24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4750920" y="2675520"/>
              <a:ext cx="651240" cy="277920"/>
            </a:xfrm>
            <a:custGeom>
              <a:rect b="b" l="l" r="r" t="t"/>
              <a:pathLst>
                <a:path extrusionOk="0" h="772" w="1809">
                  <a:moveTo>
                    <a:pt x="1786" y="772"/>
                  </a:moveTo>
                  <a:cubicBezTo>
                    <a:pt x="1773" y="772"/>
                    <a:pt x="1762" y="761"/>
                    <a:pt x="1762" y="748"/>
                  </a:cubicBezTo>
                  <a:lnTo>
                    <a:pt x="1762" y="295"/>
                  </a:lnTo>
                  <a:lnTo>
                    <a:pt x="1551" y="411"/>
                  </a:lnTo>
                  <a:cubicBezTo>
                    <a:pt x="1542" y="416"/>
                    <a:pt x="1534" y="416"/>
                    <a:pt x="1526" y="410"/>
                  </a:cubicBezTo>
                  <a:lnTo>
                    <a:pt x="1268" y="216"/>
                  </a:lnTo>
                  <a:lnTo>
                    <a:pt x="1000" y="410"/>
                  </a:lnTo>
                  <a:cubicBezTo>
                    <a:pt x="991" y="416"/>
                    <a:pt x="979" y="416"/>
                    <a:pt x="971" y="408"/>
                  </a:cubicBezTo>
                  <a:lnTo>
                    <a:pt x="668" y="139"/>
                  </a:lnTo>
                  <a:lnTo>
                    <a:pt x="363" y="408"/>
                  </a:lnTo>
                  <a:cubicBezTo>
                    <a:pt x="359" y="413"/>
                    <a:pt x="353" y="414"/>
                    <a:pt x="346" y="414"/>
                  </a:cubicBezTo>
                  <a:cubicBezTo>
                    <a:pt x="340" y="414"/>
                    <a:pt x="334" y="411"/>
                    <a:pt x="330" y="407"/>
                  </a:cubicBezTo>
                  <a:lnTo>
                    <a:pt x="6" y="38"/>
                  </a:lnTo>
                  <a:cubicBezTo>
                    <a:pt x="-3" y="28"/>
                    <a:pt x="-1" y="13"/>
                    <a:pt x="8" y="6"/>
                  </a:cubicBezTo>
                  <a:cubicBezTo>
                    <a:pt x="18" y="-3"/>
                    <a:pt x="32" y="-1"/>
                    <a:pt x="40" y="8"/>
                  </a:cubicBezTo>
                  <a:lnTo>
                    <a:pt x="349" y="359"/>
                  </a:lnTo>
                  <a:lnTo>
                    <a:pt x="652" y="91"/>
                  </a:lnTo>
                  <a:cubicBezTo>
                    <a:pt x="660" y="83"/>
                    <a:pt x="673" y="83"/>
                    <a:pt x="682" y="91"/>
                  </a:cubicBezTo>
                  <a:lnTo>
                    <a:pt x="987" y="362"/>
                  </a:lnTo>
                  <a:lnTo>
                    <a:pt x="1254" y="168"/>
                  </a:lnTo>
                  <a:cubicBezTo>
                    <a:pt x="1263" y="162"/>
                    <a:pt x="1273" y="162"/>
                    <a:pt x="1282" y="168"/>
                  </a:cubicBezTo>
                  <a:lnTo>
                    <a:pt x="1541" y="363"/>
                  </a:lnTo>
                  <a:lnTo>
                    <a:pt x="1773" y="235"/>
                  </a:lnTo>
                  <a:cubicBezTo>
                    <a:pt x="1780" y="230"/>
                    <a:pt x="1789" y="230"/>
                    <a:pt x="1796" y="235"/>
                  </a:cubicBezTo>
                  <a:cubicBezTo>
                    <a:pt x="1803" y="239"/>
                    <a:pt x="1808" y="247"/>
                    <a:pt x="1808" y="255"/>
                  </a:cubicBezTo>
                  <a:lnTo>
                    <a:pt x="1808" y="748"/>
                  </a:lnTo>
                  <a:cubicBezTo>
                    <a:pt x="1809" y="761"/>
                    <a:pt x="1799" y="772"/>
                    <a:pt x="1786" y="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4759200" y="2691720"/>
              <a:ext cx="642960" cy="132840"/>
            </a:xfrm>
            <a:custGeom>
              <a:rect b="b" l="l" r="r" t="t"/>
              <a:pathLst>
                <a:path extrusionOk="0" h="369" w="1786">
                  <a:moveTo>
                    <a:pt x="1763" y="369"/>
                  </a:moveTo>
                  <a:cubicBezTo>
                    <a:pt x="1758" y="369"/>
                    <a:pt x="1754" y="368"/>
                    <a:pt x="1750" y="365"/>
                  </a:cubicBezTo>
                  <a:lnTo>
                    <a:pt x="1531" y="207"/>
                  </a:lnTo>
                  <a:lnTo>
                    <a:pt x="1257" y="366"/>
                  </a:lnTo>
                  <a:cubicBezTo>
                    <a:pt x="1248" y="372"/>
                    <a:pt x="1237" y="371"/>
                    <a:pt x="1229" y="363"/>
                  </a:cubicBezTo>
                  <a:lnTo>
                    <a:pt x="1002" y="140"/>
                  </a:lnTo>
                  <a:lnTo>
                    <a:pt x="648" y="366"/>
                  </a:lnTo>
                  <a:cubicBezTo>
                    <a:pt x="637" y="372"/>
                    <a:pt x="626" y="371"/>
                    <a:pt x="618" y="362"/>
                  </a:cubicBezTo>
                  <a:lnTo>
                    <a:pt x="349" y="57"/>
                  </a:lnTo>
                  <a:lnTo>
                    <a:pt x="40" y="363"/>
                  </a:lnTo>
                  <a:cubicBezTo>
                    <a:pt x="31" y="372"/>
                    <a:pt x="17" y="372"/>
                    <a:pt x="6" y="363"/>
                  </a:cubicBezTo>
                  <a:cubicBezTo>
                    <a:pt x="-2" y="355"/>
                    <a:pt x="-2" y="340"/>
                    <a:pt x="6" y="330"/>
                  </a:cubicBezTo>
                  <a:lnTo>
                    <a:pt x="333" y="8"/>
                  </a:lnTo>
                  <a:cubicBezTo>
                    <a:pt x="337" y="3"/>
                    <a:pt x="343" y="0"/>
                    <a:pt x="350" y="0"/>
                  </a:cubicBezTo>
                  <a:cubicBezTo>
                    <a:pt x="356" y="0"/>
                    <a:pt x="362" y="3"/>
                    <a:pt x="366" y="8"/>
                  </a:cubicBezTo>
                  <a:lnTo>
                    <a:pt x="639" y="315"/>
                  </a:lnTo>
                  <a:lnTo>
                    <a:pt x="991" y="89"/>
                  </a:lnTo>
                  <a:cubicBezTo>
                    <a:pt x="1000" y="83"/>
                    <a:pt x="1012" y="85"/>
                    <a:pt x="1021" y="92"/>
                  </a:cubicBezTo>
                  <a:lnTo>
                    <a:pt x="1248" y="317"/>
                  </a:lnTo>
                  <a:lnTo>
                    <a:pt x="1519" y="159"/>
                  </a:lnTo>
                  <a:cubicBezTo>
                    <a:pt x="1527" y="155"/>
                    <a:pt x="1537" y="155"/>
                    <a:pt x="1544" y="161"/>
                  </a:cubicBezTo>
                  <a:lnTo>
                    <a:pt x="1776" y="327"/>
                  </a:lnTo>
                  <a:cubicBezTo>
                    <a:pt x="1786" y="334"/>
                    <a:pt x="1789" y="349"/>
                    <a:pt x="1782" y="359"/>
                  </a:cubicBezTo>
                  <a:cubicBezTo>
                    <a:pt x="1777" y="365"/>
                    <a:pt x="1770" y="369"/>
                    <a:pt x="1763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3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23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328" name="Google Shape;328;p2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2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0" name="Google Shape;330;p2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33" name="Google Shape;333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4" name="Google Shape;334;p23"/>
          <p:cNvSpPr txBox="1"/>
          <p:nvPr>
            <p:ph idx="1" type="subTitle"/>
          </p:nvPr>
        </p:nvSpPr>
        <p:spPr>
          <a:xfrm>
            <a:off x="1651063" y="2082917"/>
            <a:ext cx="1978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3"/>
          <p:cNvSpPr txBox="1"/>
          <p:nvPr>
            <p:ph idx="2" type="subTitle"/>
          </p:nvPr>
        </p:nvSpPr>
        <p:spPr>
          <a:xfrm>
            <a:off x="4838141" y="2082917"/>
            <a:ext cx="1978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3"/>
          <p:cNvSpPr txBox="1"/>
          <p:nvPr>
            <p:ph idx="3" type="subTitle"/>
          </p:nvPr>
        </p:nvSpPr>
        <p:spPr>
          <a:xfrm>
            <a:off x="2920413" y="3516317"/>
            <a:ext cx="1978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3"/>
          <p:cNvSpPr txBox="1"/>
          <p:nvPr>
            <p:ph idx="4" type="subTitle"/>
          </p:nvPr>
        </p:nvSpPr>
        <p:spPr>
          <a:xfrm>
            <a:off x="6107491" y="3516317"/>
            <a:ext cx="1978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3"/>
          <p:cNvSpPr txBox="1"/>
          <p:nvPr>
            <p:ph idx="5" type="subTitle"/>
          </p:nvPr>
        </p:nvSpPr>
        <p:spPr>
          <a:xfrm>
            <a:off x="1651075" y="1698675"/>
            <a:ext cx="1978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339" name="Google Shape;339;p23"/>
          <p:cNvSpPr txBox="1"/>
          <p:nvPr>
            <p:ph idx="6" type="subTitle"/>
          </p:nvPr>
        </p:nvSpPr>
        <p:spPr>
          <a:xfrm>
            <a:off x="2920425" y="3132075"/>
            <a:ext cx="1978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340" name="Google Shape;340;p23"/>
          <p:cNvSpPr txBox="1"/>
          <p:nvPr>
            <p:ph idx="7" type="subTitle"/>
          </p:nvPr>
        </p:nvSpPr>
        <p:spPr>
          <a:xfrm>
            <a:off x="4838150" y="1698675"/>
            <a:ext cx="1978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341" name="Google Shape;341;p23"/>
          <p:cNvSpPr txBox="1"/>
          <p:nvPr>
            <p:ph idx="8" type="subTitle"/>
          </p:nvPr>
        </p:nvSpPr>
        <p:spPr>
          <a:xfrm>
            <a:off x="6107500" y="3132075"/>
            <a:ext cx="1978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grpSp>
        <p:nvGrpSpPr>
          <p:cNvPr id="342" name="Google Shape;342;p23"/>
          <p:cNvGrpSpPr/>
          <p:nvPr/>
        </p:nvGrpSpPr>
        <p:grpSpPr>
          <a:xfrm>
            <a:off x="8511474" y="3598200"/>
            <a:ext cx="592832" cy="1545496"/>
            <a:chOff x="2090350" y="2239265"/>
            <a:chExt cx="905501" cy="2360616"/>
          </a:xfrm>
        </p:grpSpPr>
        <p:sp>
          <p:nvSpPr>
            <p:cNvPr id="343" name="Google Shape;343;p23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rect b="b" l="l" r="r" t="t"/>
              <a:pathLst>
                <a:path extrusionOk="0" h="14298" w="1202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6" name="Google Shape;346;p23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rect b="b" l="l" r="r" t="t"/>
              <a:pathLst>
                <a:path extrusionOk="0" h="13738" w="13738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7" name="Google Shape;347;p23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rect b="b" l="l" r="r" t="t"/>
              <a:pathLst>
                <a:path extrusionOk="0" h="10715" w="12605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0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4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p24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351" name="Google Shape;351;p24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4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3" name="Google Shape;353;p24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56" name="Google Shape;356;p2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7" name="Google Shape;357;p24"/>
          <p:cNvSpPr txBox="1"/>
          <p:nvPr>
            <p:ph idx="1" type="subTitle"/>
          </p:nvPr>
        </p:nvSpPr>
        <p:spPr>
          <a:xfrm>
            <a:off x="713213" y="2286942"/>
            <a:ext cx="1978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4"/>
          <p:cNvSpPr txBox="1"/>
          <p:nvPr>
            <p:ph idx="2" type="subTitle"/>
          </p:nvPr>
        </p:nvSpPr>
        <p:spPr>
          <a:xfrm>
            <a:off x="3583502" y="2286942"/>
            <a:ext cx="1978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4"/>
          <p:cNvSpPr txBox="1"/>
          <p:nvPr>
            <p:ph idx="3" type="subTitle"/>
          </p:nvPr>
        </p:nvSpPr>
        <p:spPr>
          <a:xfrm>
            <a:off x="2148357" y="4027992"/>
            <a:ext cx="1978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24"/>
          <p:cNvSpPr txBox="1"/>
          <p:nvPr>
            <p:ph idx="4" type="subTitle"/>
          </p:nvPr>
        </p:nvSpPr>
        <p:spPr>
          <a:xfrm>
            <a:off x="5018646" y="4027992"/>
            <a:ext cx="1978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24"/>
          <p:cNvSpPr txBox="1"/>
          <p:nvPr>
            <p:ph idx="5" type="subTitle"/>
          </p:nvPr>
        </p:nvSpPr>
        <p:spPr>
          <a:xfrm>
            <a:off x="713225" y="1902700"/>
            <a:ext cx="1978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362" name="Google Shape;362;p24"/>
          <p:cNvSpPr txBox="1"/>
          <p:nvPr>
            <p:ph idx="6" type="subTitle"/>
          </p:nvPr>
        </p:nvSpPr>
        <p:spPr>
          <a:xfrm>
            <a:off x="2148369" y="3643750"/>
            <a:ext cx="1978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363" name="Google Shape;363;p24"/>
          <p:cNvSpPr txBox="1"/>
          <p:nvPr>
            <p:ph idx="7" type="subTitle"/>
          </p:nvPr>
        </p:nvSpPr>
        <p:spPr>
          <a:xfrm>
            <a:off x="3583513" y="1902700"/>
            <a:ext cx="1978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364" name="Google Shape;364;p24"/>
          <p:cNvSpPr txBox="1"/>
          <p:nvPr>
            <p:ph idx="8" type="subTitle"/>
          </p:nvPr>
        </p:nvSpPr>
        <p:spPr>
          <a:xfrm>
            <a:off x="5018656" y="3643750"/>
            <a:ext cx="1978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365" name="Google Shape;365;p24"/>
          <p:cNvSpPr txBox="1"/>
          <p:nvPr>
            <p:ph idx="9" type="subTitle"/>
          </p:nvPr>
        </p:nvSpPr>
        <p:spPr>
          <a:xfrm>
            <a:off x="6453791" y="2286942"/>
            <a:ext cx="1978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4"/>
          <p:cNvSpPr txBox="1"/>
          <p:nvPr>
            <p:ph idx="13" type="subTitle"/>
          </p:nvPr>
        </p:nvSpPr>
        <p:spPr>
          <a:xfrm>
            <a:off x="6453800" y="1902700"/>
            <a:ext cx="1978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grpSp>
        <p:nvGrpSpPr>
          <p:cNvPr id="367" name="Google Shape;367;p24"/>
          <p:cNvGrpSpPr/>
          <p:nvPr/>
        </p:nvGrpSpPr>
        <p:grpSpPr>
          <a:xfrm flipH="1">
            <a:off x="76124" y="3598200"/>
            <a:ext cx="592832" cy="1545496"/>
            <a:chOff x="2090350" y="2239265"/>
            <a:chExt cx="905501" cy="2360616"/>
          </a:xfrm>
        </p:grpSpPr>
        <p:sp>
          <p:nvSpPr>
            <p:cNvPr id="368" name="Google Shape;368;p24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rect b="b" l="l" r="r" t="t"/>
              <a:pathLst>
                <a:path extrusionOk="0" h="14298" w="1202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1" name="Google Shape;371;p24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rect b="b" l="l" r="r" t="t"/>
              <a:pathLst>
                <a:path extrusionOk="0" h="13738" w="13738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2" name="Google Shape;372;p24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rect b="b" l="l" r="r" t="t"/>
              <a:pathLst>
                <a:path extrusionOk="0" h="10715" w="12605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5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25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376" name="Google Shape;376;p25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25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8" name="Google Shape;378;p25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81" name="Google Shape;381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2" name="Google Shape;382;p25"/>
          <p:cNvSpPr txBox="1"/>
          <p:nvPr>
            <p:ph idx="1" type="subTitle"/>
          </p:nvPr>
        </p:nvSpPr>
        <p:spPr>
          <a:xfrm>
            <a:off x="713225" y="2302303"/>
            <a:ext cx="2203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5"/>
          <p:cNvSpPr txBox="1"/>
          <p:nvPr>
            <p:ph idx="2" type="subTitle"/>
          </p:nvPr>
        </p:nvSpPr>
        <p:spPr>
          <a:xfrm>
            <a:off x="3469313" y="2302303"/>
            <a:ext cx="2203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5"/>
          <p:cNvSpPr txBox="1"/>
          <p:nvPr>
            <p:ph idx="3" type="subTitle"/>
          </p:nvPr>
        </p:nvSpPr>
        <p:spPr>
          <a:xfrm>
            <a:off x="713225" y="3964300"/>
            <a:ext cx="2203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5"/>
          <p:cNvSpPr txBox="1"/>
          <p:nvPr>
            <p:ph idx="4" type="subTitle"/>
          </p:nvPr>
        </p:nvSpPr>
        <p:spPr>
          <a:xfrm>
            <a:off x="3469313" y="3964300"/>
            <a:ext cx="2203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25"/>
          <p:cNvSpPr txBox="1"/>
          <p:nvPr>
            <p:ph idx="5" type="subTitle"/>
          </p:nvPr>
        </p:nvSpPr>
        <p:spPr>
          <a:xfrm>
            <a:off x="6225400" y="2302303"/>
            <a:ext cx="2203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5"/>
          <p:cNvSpPr txBox="1"/>
          <p:nvPr>
            <p:ph idx="6" type="subTitle"/>
          </p:nvPr>
        </p:nvSpPr>
        <p:spPr>
          <a:xfrm>
            <a:off x="6225400" y="3964300"/>
            <a:ext cx="2203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25"/>
          <p:cNvSpPr txBox="1"/>
          <p:nvPr>
            <p:ph idx="7" type="subTitle"/>
          </p:nvPr>
        </p:nvSpPr>
        <p:spPr>
          <a:xfrm>
            <a:off x="713225" y="1917700"/>
            <a:ext cx="2206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389" name="Google Shape;389;p25"/>
          <p:cNvSpPr txBox="1"/>
          <p:nvPr>
            <p:ph idx="8" type="subTitle"/>
          </p:nvPr>
        </p:nvSpPr>
        <p:spPr>
          <a:xfrm>
            <a:off x="3468563" y="1917700"/>
            <a:ext cx="2206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390" name="Google Shape;390;p25"/>
          <p:cNvSpPr txBox="1"/>
          <p:nvPr>
            <p:ph idx="9" type="subTitle"/>
          </p:nvPr>
        </p:nvSpPr>
        <p:spPr>
          <a:xfrm>
            <a:off x="6223900" y="1917700"/>
            <a:ext cx="2206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391" name="Google Shape;391;p25"/>
          <p:cNvSpPr txBox="1"/>
          <p:nvPr>
            <p:ph idx="13" type="subTitle"/>
          </p:nvPr>
        </p:nvSpPr>
        <p:spPr>
          <a:xfrm>
            <a:off x="713225" y="3578469"/>
            <a:ext cx="2206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392" name="Google Shape;392;p25"/>
          <p:cNvSpPr txBox="1"/>
          <p:nvPr>
            <p:ph idx="14" type="subTitle"/>
          </p:nvPr>
        </p:nvSpPr>
        <p:spPr>
          <a:xfrm>
            <a:off x="3468563" y="3578469"/>
            <a:ext cx="2206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393" name="Google Shape;393;p25"/>
          <p:cNvSpPr txBox="1"/>
          <p:nvPr>
            <p:ph idx="15" type="subTitle"/>
          </p:nvPr>
        </p:nvSpPr>
        <p:spPr>
          <a:xfrm>
            <a:off x="6223900" y="3578469"/>
            <a:ext cx="2206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grpSp>
        <p:nvGrpSpPr>
          <p:cNvPr id="394" name="Google Shape;394;p25"/>
          <p:cNvGrpSpPr/>
          <p:nvPr/>
        </p:nvGrpSpPr>
        <p:grpSpPr>
          <a:xfrm>
            <a:off x="57150" y="3884655"/>
            <a:ext cx="592771" cy="1259556"/>
            <a:chOff x="3733925" y="3400424"/>
            <a:chExt cx="1079728" cy="2294274"/>
          </a:xfrm>
        </p:grpSpPr>
        <p:sp>
          <p:nvSpPr>
            <p:cNvPr id="395" name="Google Shape;395;p25"/>
            <p:cNvSpPr/>
            <p:nvPr/>
          </p:nvSpPr>
          <p:spPr>
            <a:xfrm>
              <a:off x="3733925" y="3445303"/>
              <a:ext cx="1079728" cy="42375"/>
            </a:xfrm>
            <a:custGeom>
              <a:rect b="b" l="l" r="r" t="t"/>
              <a:pathLst>
                <a:path extrusionOk="0" h="964" w="24563">
                  <a:moveTo>
                    <a:pt x="1" y="1"/>
                  </a:moveTo>
                  <a:lnTo>
                    <a:pt x="1" y="964"/>
                  </a:lnTo>
                  <a:lnTo>
                    <a:pt x="24562" y="964"/>
                  </a:lnTo>
                  <a:lnTo>
                    <a:pt x="24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4252166" y="3400424"/>
              <a:ext cx="43254" cy="2294274"/>
            </a:xfrm>
            <a:custGeom>
              <a:rect b="b" l="l" r="r" t="t"/>
              <a:pathLst>
                <a:path extrusionOk="0" h="52193" w="984">
                  <a:moveTo>
                    <a:pt x="0" y="1"/>
                  </a:moveTo>
                  <a:lnTo>
                    <a:pt x="0" y="52193"/>
                  </a:lnTo>
                  <a:lnTo>
                    <a:pt x="983" y="52193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3761178" y="3401523"/>
              <a:ext cx="83036" cy="80047"/>
            </a:xfrm>
            <a:custGeom>
              <a:rect b="b" l="l" r="r" t="t"/>
              <a:pathLst>
                <a:path extrusionOk="0" h="1821" w="1889">
                  <a:moveTo>
                    <a:pt x="945" y="1"/>
                  </a:moveTo>
                  <a:cubicBezTo>
                    <a:pt x="473" y="1"/>
                    <a:pt x="1" y="304"/>
                    <a:pt x="10" y="911"/>
                  </a:cubicBezTo>
                  <a:cubicBezTo>
                    <a:pt x="1" y="1517"/>
                    <a:pt x="473" y="1820"/>
                    <a:pt x="945" y="1820"/>
                  </a:cubicBezTo>
                  <a:cubicBezTo>
                    <a:pt x="1416" y="1820"/>
                    <a:pt x="1888" y="1517"/>
                    <a:pt x="1879" y="911"/>
                  </a:cubicBezTo>
                  <a:cubicBezTo>
                    <a:pt x="1888" y="304"/>
                    <a:pt x="1416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4703374" y="3401523"/>
              <a:ext cx="82992" cy="80047"/>
            </a:xfrm>
            <a:custGeom>
              <a:rect b="b" l="l" r="r" t="t"/>
              <a:pathLst>
                <a:path extrusionOk="0" h="1821" w="1888">
                  <a:moveTo>
                    <a:pt x="944" y="1"/>
                  </a:moveTo>
                  <a:cubicBezTo>
                    <a:pt x="472" y="1"/>
                    <a:pt x="0" y="304"/>
                    <a:pt x="9" y="911"/>
                  </a:cubicBezTo>
                  <a:cubicBezTo>
                    <a:pt x="0" y="1517"/>
                    <a:pt x="472" y="1820"/>
                    <a:pt x="944" y="1820"/>
                  </a:cubicBezTo>
                  <a:cubicBezTo>
                    <a:pt x="1416" y="1820"/>
                    <a:pt x="1887" y="1517"/>
                    <a:pt x="1878" y="911"/>
                  </a:cubicBezTo>
                  <a:cubicBezTo>
                    <a:pt x="1887" y="304"/>
                    <a:pt x="1416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6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02" name="Google Shape;402;p26"/>
          <p:cNvGrpSpPr/>
          <p:nvPr/>
        </p:nvGrpSpPr>
        <p:grpSpPr>
          <a:xfrm>
            <a:off x="8478398" y="3555950"/>
            <a:ext cx="634563" cy="1587396"/>
            <a:chOff x="3899880" y="1817280"/>
            <a:chExt cx="1502280" cy="3758040"/>
          </a:xfrm>
        </p:grpSpPr>
        <p:sp>
          <p:nvSpPr>
            <p:cNvPr id="403" name="Google Shape;403;p26"/>
            <p:cNvSpPr/>
            <p:nvPr/>
          </p:nvSpPr>
          <p:spPr>
            <a:xfrm>
              <a:off x="4374000" y="1818000"/>
              <a:ext cx="554760" cy="3757320"/>
            </a:xfrm>
            <a:custGeom>
              <a:rect b="b" l="l" r="r" t="t"/>
              <a:pathLst>
                <a:path extrusionOk="0" h="10437" w="1541">
                  <a:moveTo>
                    <a:pt x="1519" y="10437"/>
                  </a:moveTo>
                  <a:cubicBezTo>
                    <a:pt x="1508" y="10437"/>
                    <a:pt x="1498" y="10427"/>
                    <a:pt x="1496" y="10416"/>
                  </a:cubicBezTo>
                  <a:lnTo>
                    <a:pt x="918" y="47"/>
                  </a:lnTo>
                  <a:lnTo>
                    <a:pt x="625" y="47"/>
                  </a:lnTo>
                  <a:lnTo>
                    <a:pt x="46" y="10416"/>
                  </a:lnTo>
                  <a:cubicBezTo>
                    <a:pt x="46" y="10429"/>
                    <a:pt x="36" y="10439"/>
                    <a:pt x="22" y="10437"/>
                  </a:cubicBezTo>
                  <a:cubicBezTo>
                    <a:pt x="8" y="10437"/>
                    <a:pt x="0" y="10426"/>
                    <a:pt x="0" y="10413"/>
                  </a:cubicBezTo>
                  <a:lnTo>
                    <a:pt x="578" y="22"/>
                  </a:lnTo>
                  <a:cubicBezTo>
                    <a:pt x="578" y="10"/>
                    <a:pt x="588" y="0"/>
                    <a:pt x="601" y="0"/>
                  </a:cubicBezTo>
                  <a:lnTo>
                    <a:pt x="938" y="0"/>
                  </a:lnTo>
                  <a:cubicBezTo>
                    <a:pt x="950" y="0"/>
                    <a:pt x="960" y="10"/>
                    <a:pt x="961" y="22"/>
                  </a:cubicBezTo>
                  <a:lnTo>
                    <a:pt x="1541" y="10413"/>
                  </a:lnTo>
                  <a:cubicBezTo>
                    <a:pt x="1543" y="10426"/>
                    <a:pt x="1534" y="10436"/>
                    <a:pt x="1519" y="1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4381200" y="1817280"/>
              <a:ext cx="527760" cy="3613320"/>
            </a:xfrm>
            <a:custGeom>
              <a:rect b="b" l="l" r="r" t="t"/>
              <a:pathLst>
                <a:path extrusionOk="0" h="10037" w="1466">
                  <a:moveTo>
                    <a:pt x="25" y="10037"/>
                  </a:moveTo>
                  <a:cubicBezTo>
                    <a:pt x="16" y="10037"/>
                    <a:pt x="7" y="10031"/>
                    <a:pt x="3" y="10024"/>
                  </a:cubicBezTo>
                  <a:cubicBezTo>
                    <a:pt x="-3" y="10013"/>
                    <a:pt x="3" y="9999"/>
                    <a:pt x="15" y="9994"/>
                  </a:cubicBezTo>
                  <a:lnTo>
                    <a:pt x="1392" y="9377"/>
                  </a:lnTo>
                  <a:lnTo>
                    <a:pt x="93" y="8561"/>
                  </a:lnTo>
                  <a:cubicBezTo>
                    <a:pt x="86" y="8557"/>
                    <a:pt x="82" y="8550"/>
                    <a:pt x="83" y="8541"/>
                  </a:cubicBezTo>
                  <a:cubicBezTo>
                    <a:pt x="83" y="8532"/>
                    <a:pt x="88" y="8525"/>
                    <a:pt x="95" y="8522"/>
                  </a:cubicBezTo>
                  <a:lnTo>
                    <a:pt x="1309" y="7801"/>
                  </a:lnTo>
                  <a:lnTo>
                    <a:pt x="176" y="7125"/>
                  </a:lnTo>
                  <a:cubicBezTo>
                    <a:pt x="169" y="7120"/>
                    <a:pt x="165" y="7113"/>
                    <a:pt x="165" y="7106"/>
                  </a:cubicBezTo>
                  <a:cubicBezTo>
                    <a:pt x="165" y="7097"/>
                    <a:pt x="169" y="7090"/>
                    <a:pt x="175" y="7085"/>
                  </a:cubicBezTo>
                  <a:lnTo>
                    <a:pt x="1233" y="6422"/>
                  </a:lnTo>
                  <a:lnTo>
                    <a:pt x="249" y="5787"/>
                  </a:lnTo>
                  <a:cubicBezTo>
                    <a:pt x="243" y="5783"/>
                    <a:pt x="239" y="5778"/>
                    <a:pt x="239" y="5770"/>
                  </a:cubicBezTo>
                  <a:cubicBezTo>
                    <a:pt x="239" y="5763"/>
                    <a:pt x="242" y="5755"/>
                    <a:pt x="248" y="5751"/>
                  </a:cubicBezTo>
                  <a:lnTo>
                    <a:pt x="1161" y="5005"/>
                  </a:lnTo>
                  <a:lnTo>
                    <a:pt x="331" y="4304"/>
                  </a:lnTo>
                  <a:cubicBezTo>
                    <a:pt x="325" y="4299"/>
                    <a:pt x="322" y="4294"/>
                    <a:pt x="322" y="4286"/>
                  </a:cubicBezTo>
                  <a:cubicBezTo>
                    <a:pt x="322" y="4279"/>
                    <a:pt x="325" y="4273"/>
                    <a:pt x="331" y="4269"/>
                  </a:cubicBezTo>
                  <a:lnTo>
                    <a:pt x="1086" y="3622"/>
                  </a:lnTo>
                  <a:lnTo>
                    <a:pt x="402" y="3034"/>
                  </a:lnTo>
                  <a:cubicBezTo>
                    <a:pt x="396" y="3030"/>
                    <a:pt x="393" y="3022"/>
                    <a:pt x="393" y="3015"/>
                  </a:cubicBezTo>
                  <a:cubicBezTo>
                    <a:pt x="393" y="3008"/>
                    <a:pt x="398" y="3002"/>
                    <a:pt x="404" y="2998"/>
                  </a:cubicBezTo>
                  <a:lnTo>
                    <a:pt x="1020" y="2563"/>
                  </a:lnTo>
                  <a:lnTo>
                    <a:pt x="449" y="2208"/>
                  </a:lnTo>
                  <a:cubicBezTo>
                    <a:pt x="443" y="2204"/>
                    <a:pt x="439" y="2198"/>
                    <a:pt x="437" y="2189"/>
                  </a:cubicBezTo>
                  <a:cubicBezTo>
                    <a:pt x="437" y="2182"/>
                    <a:pt x="440" y="2174"/>
                    <a:pt x="446" y="2170"/>
                  </a:cubicBezTo>
                  <a:lnTo>
                    <a:pt x="976" y="1750"/>
                  </a:lnTo>
                  <a:lnTo>
                    <a:pt x="493" y="1383"/>
                  </a:lnTo>
                  <a:cubicBezTo>
                    <a:pt x="487" y="1379"/>
                    <a:pt x="484" y="1371"/>
                    <a:pt x="484" y="1364"/>
                  </a:cubicBezTo>
                  <a:cubicBezTo>
                    <a:pt x="484" y="1356"/>
                    <a:pt x="487" y="1350"/>
                    <a:pt x="493" y="1345"/>
                  </a:cubicBezTo>
                  <a:lnTo>
                    <a:pt x="936" y="994"/>
                  </a:lnTo>
                  <a:lnTo>
                    <a:pt x="532" y="697"/>
                  </a:lnTo>
                  <a:cubicBezTo>
                    <a:pt x="526" y="693"/>
                    <a:pt x="523" y="685"/>
                    <a:pt x="523" y="678"/>
                  </a:cubicBezTo>
                  <a:cubicBezTo>
                    <a:pt x="523" y="671"/>
                    <a:pt x="526" y="663"/>
                    <a:pt x="532" y="659"/>
                  </a:cubicBezTo>
                  <a:lnTo>
                    <a:pt x="903" y="362"/>
                  </a:lnTo>
                  <a:lnTo>
                    <a:pt x="567" y="41"/>
                  </a:lnTo>
                  <a:cubicBezTo>
                    <a:pt x="558" y="33"/>
                    <a:pt x="557" y="18"/>
                    <a:pt x="565" y="8"/>
                  </a:cubicBezTo>
                  <a:cubicBezTo>
                    <a:pt x="574" y="-1"/>
                    <a:pt x="589" y="-2"/>
                    <a:pt x="599" y="6"/>
                  </a:cubicBezTo>
                  <a:lnTo>
                    <a:pt x="954" y="344"/>
                  </a:lnTo>
                  <a:cubicBezTo>
                    <a:pt x="959" y="349"/>
                    <a:pt x="962" y="356"/>
                    <a:pt x="962" y="362"/>
                  </a:cubicBezTo>
                  <a:cubicBezTo>
                    <a:pt x="962" y="369"/>
                    <a:pt x="959" y="375"/>
                    <a:pt x="953" y="379"/>
                  </a:cubicBezTo>
                  <a:lnTo>
                    <a:pt x="584" y="675"/>
                  </a:lnTo>
                  <a:lnTo>
                    <a:pt x="988" y="972"/>
                  </a:lnTo>
                  <a:cubicBezTo>
                    <a:pt x="994" y="977"/>
                    <a:pt x="997" y="983"/>
                    <a:pt x="997" y="991"/>
                  </a:cubicBezTo>
                  <a:cubicBezTo>
                    <a:pt x="997" y="998"/>
                    <a:pt x="994" y="1006"/>
                    <a:pt x="988" y="1010"/>
                  </a:cubicBezTo>
                  <a:lnTo>
                    <a:pt x="545" y="1361"/>
                  </a:lnTo>
                  <a:lnTo>
                    <a:pt x="1029" y="1729"/>
                  </a:lnTo>
                  <a:cubicBezTo>
                    <a:pt x="1035" y="1733"/>
                    <a:pt x="1038" y="1740"/>
                    <a:pt x="1038" y="1748"/>
                  </a:cubicBezTo>
                  <a:cubicBezTo>
                    <a:pt x="1038" y="1755"/>
                    <a:pt x="1035" y="1762"/>
                    <a:pt x="1029" y="1766"/>
                  </a:cubicBezTo>
                  <a:lnTo>
                    <a:pt x="501" y="2185"/>
                  </a:lnTo>
                  <a:lnTo>
                    <a:pt x="1072" y="2537"/>
                  </a:lnTo>
                  <a:cubicBezTo>
                    <a:pt x="1080" y="2542"/>
                    <a:pt x="1083" y="2549"/>
                    <a:pt x="1084" y="2556"/>
                  </a:cubicBezTo>
                  <a:cubicBezTo>
                    <a:pt x="1084" y="2563"/>
                    <a:pt x="1081" y="2571"/>
                    <a:pt x="1074" y="2575"/>
                  </a:cubicBezTo>
                  <a:lnTo>
                    <a:pt x="453" y="3012"/>
                  </a:lnTo>
                  <a:lnTo>
                    <a:pt x="1135" y="3597"/>
                  </a:lnTo>
                  <a:cubicBezTo>
                    <a:pt x="1141" y="3601"/>
                    <a:pt x="1144" y="3608"/>
                    <a:pt x="1144" y="3615"/>
                  </a:cubicBezTo>
                  <a:cubicBezTo>
                    <a:pt x="1144" y="3623"/>
                    <a:pt x="1141" y="3628"/>
                    <a:pt x="1135" y="3632"/>
                  </a:cubicBezTo>
                  <a:lnTo>
                    <a:pt x="380" y="4279"/>
                  </a:lnTo>
                  <a:lnTo>
                    <a:pt x="1212" y="4980"/>
                  </a:lnTo>
                  <a:cubicBezTo>
                    <a:pt x="1218" y="4984"/>
                    <a:pt x="1221" y="4991"/>
                    <a:pt x="1221" y="4997"/>
                  </a:cubicBezTo>
                  <a:cubicBezTo>
                    <a:pt x="1221" y="5005"/>
                    <a:pt x="1218" y="5010"/>
                    <a:pt x="1212" y="5015"/>
                  </a:cubicBezTo>
                  <a:lnTo>
                    <a:pt x="302" y="5758"/>
                  </a:lnTo>
                  <a:lnTo>
                    <a:pt x="1290" y="6396"/>
                  </a:lnTo>
                  <a:cubicBezTo>
                    <a:pt x="1297" y="6400"/>
                    <a:pt x="1300" y="6408"/>
                    <a:pt x="1300" y="6415"/>
                  </a:cubicBezTo>
                  <a:cubicBezTo>
                    <a:pt x="1300" y="6422"/>
                    <a:pt x="1295" y="6430"/>
                    <a:pt x="1290" y="6434"/>
                  </a:cubicBezTo>
                  <a:lnTo>
                    <a:pt x="233" y="7095"/>
                  </a:lnTo>
                  <a:lnTo>
                    <a:pt x="1367" y="7773"/>
                  </a:lnTo>
                  <a:cubicBezTo>
                    <a:pt x="1374" y="7777"/>
                    <a:pt x="1378" y="7785"/>
                    <a:pt x="1378" y="7793"/>
                  </a:cubicBezTo>
                  <a:cubicBezTo>
                    <a:pt x="1378" y="7802"/>
                    <a:pt x="1374" y="7809"/>
                    <a:pt x="1367" y="7814"/>
                  </a:cubicBezTo>
                  <a:lnTo>
                    <a:pt x="153" y="8537"/>
                  </a:lnTo>
                  <a:lnTo>
                    <a:pt x="1456" y="9355"/>
                  </a:lnTo>
                  <a:cubicBezTo>
                    <a:pt x="1463" y="9360"/>
                    <a:pt x="1467" y="9368"/>
                    <a:pt x="1466" y="9377"/>
                  </a:cubicBezTo>
                  <a:cubicBezTo>
                    <a:pt x="1466" y="9386"/>
                    <a:pt x="1460" y="9393"/>
                    <a:pt x="1453" y="9396"/>
                  </a:cubicBezTo>
                  <a:lnTo>
                    <a:pt x="35" y="10030"/>
                  </a:lnTo>
                  <a:cubicBezTo>
                    <a:pt x="31" y="10036"/>
                    <a:pt x="28" y="10037"/>
                    <a:pt x="25" y="10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394520" y="1817640"/>
              <a:ext cx="527040" cy="3612960"/>
            </a:xfrm>
            <a:custGeom>
              <a:rect b="b" l="l" r="r" t="t"/>
              <a:pathLst>
                <a:path extrusionOk="0" h="10036" w="1464">
                  <a:moveTo>
                    <a:pt x="1439" y="10036"/>
                  </a:moveTo>
                  <a:cubicBezTo>
                    <a:pt x="1436" y="10036"/>
                    <a:pt x="1433" y="10036"/>
                    <a:pt x="1430" y="10035"/>
                  </a:cubicBezTo>
                  <a:lnTo>
                    <a:pt x="13" y="9401"/>
                  </a:lnTo>
                  <a:cubicBezTo>
                    <a:pt x="5" y="9398"/>
                    <a:pt x="0" y="9389"/>
                    <a:pt x="0" y="9382"/>
                  </a:cubicBezTo>
                  <a:cubicBezTo>
                    <a:pt x="0" y="9373"/>
                    <a:pt x="2" y="9366"/>
                    <a:pt x="10" y="9360"/>
                  </a:cubicBezTo>
                  <a:lnTo>
                    <a:pt x="1312" y="8541"/>
                  </a:lnTo>
                  <a:lnTo>
                    <a:pt x="99" y="7817"/>
                  </a:lnTo>
                  <a:cubicBezTo>
                    <a:pt x="91" y="7813"/>
                    <a:pt x="87" y="7806"/>
                    <a:pt x="87" y="7797"/>
                  </a:cubicBezTo>
                  <a:cubicBezTo>
                    <a:pt x="87" y="7788"/>
                    <a:pt x="91" y="7781"/>
                    <a:pt x="99" y="7776"/>
                  </a:cubicBezTo>
                  <a:lnTo>
                    <a:pt x="1232" y="7099"/>
                  </a:lnTo>
                  <a:lnTo>
                    <a:pt x="176" y="6437"/>
                  </a:lnTo>
                  <a:cubicBezTo>
                    <a:pt x="169" y="6433"/>
                    <a:pt x="166" y="6426"/>
                    <a:pt x="166" y="6418"/>
                  </a:cubicBezTo>
                  <a:cubicBezTo>
                    <a:pt x="166" y="6411"/>
                    <a:pt x="170" y="6402"/>
                    <a:pt x="176" y="6399"/>
                  </a:cubicBezTo>
                  <a:lnTo>
                    <a:pt x="1164" y="5761"/>
                  </a:lnTo>
                  <a:lnTo>
                    <a:pt x="253" y="5018"/>
                  </a:lnTo>
                  <a:cubicBezTo>
                    <a:pt x="247" y="5014"/>
                    <a:pt x="244" y="5009"/>
                    <a:pt x="244" y="5001"/>
                  </a:cubicBezTo>
                  <a:cubicBezTo>
                    <a:pt x="244" y="4994"/>
                    <a:pt x="247" y="4988"/>
                    <a:pt x="253" y="4983"/>
                  </a:cubicBezTo>
                  <a:lnTo>
                    <a:pt x="1085" y="4282"/>
                  </a:lnTo>
                  <a:lnTo>
                    <a:pt x="330" y="3635"/>
                  </a:lnTo>
                  <a:cubicBezTo>
                    <a:pt x="324" y="3631"/>
                    <a:pt x="322" y="3625"/>
                    <a:pt x="322" y="3618"/>
                  </a:cubicBezTo>
                  <a:cubicBezTo>
                    <a:pt x="322" y="3611"/>
                    <a:pt x="324" y="3605"/>
                    <a:pt x="330" y="3600"/>
                  </a:cubicBezTo>
                  <a:lnTo>
                    <a:pt x="1012" y="3016"/>
                  </a:lnTo>
                  <a:lnTo>
                    <a:pt x="391" y="2579"/>
                  </a:lnTo>
                  <a:cubicBezTo>
                    <a:pt x="386" y="2574"/>
                    <a:pt x="381" y="2567"/>
                    <a:pt x="381" y="2560"/>
                  </a:cubicBezTo>
                  <a:cubicBezTo>
                    <a:pt x="381" y="2552"/>
                    <a:pt x="386" y="2545"/>
                    <a:pt x="393" y="2541"/>
                  </a:cubicBezTo>
                  <a:lnTo>
                    <a:pt x="964" y="2188"/>
                  </a:lnTo>
                  <a:lnTo>
                    <a:pt x="434" y="1767"/>
                  </a:lnTo>
                  <a:cubicBezTo>
                    <a:pt x="428" y="1763"/>
                    <a:pt x="425" y="1755"/>
                    <a:pt x="425" y="1748"/>
                  </a:cubicBezTo>
                  <a:cubicBezTo>
                    <a:pt x="425" y="1741"/>
                    <a:pt x="428" y="1733"/>
                    <a:pt x="434" y="1729"/>
                  </a:cubicBezTo>
                  <a:lnTo>
                    <a:pt x="917" y="1362"/>
                  </a:lnTo>
                  <a:lnTo>
                    <a:pt x="475" y="1011"/>
                  </a:lnTo>
                  <a:cubicBezTo>
                    <a:pt x="469" y="1006"/>
                    <a:pt x="466" y="999"/>
                    <a:pt x="466" y="992"/>
                  </a:cubicBezTo>
                  <a:cubicBezTo>
                    <a:pt x="466" y="984"/>
                    <a:pt x="469" y="977"/>
                    <a:pt x="475" y="973"/>
                  </a:cubicBezTo>
                  <a:lnTo>
                    <a:pt x="878" y="676"/>
                  </a:lnTo>
                  <a:lnTo>
                    <a:pt x="509" y="380"/>
                  </a:lnTo>
                  <a:cubicBezTo>
                    <a:pt x="504" y="375"/>
                    <a:pt x="501" y="369"/>
                    <a:pt x="501" y="362"/>
                  </a:cubicBezTo>
                  <a:cubicBezTo>
                    <a:pt x="501" y="354"/>
                    <a:pt x="504" y="349"/>
                    <a:pt x="508" y="345"/>
                  </a:cubicBezTo>
                  <a:lnTo>
                    <a:pt x="864" y="7"/>
                  </a:lnTo>
                  <a:cubicBezTo>
                    <a:pt x="872" y="-2"/>
                    <a:pt x="887" y="-2"/>
                    <a:pt x="897" y="8"/>
                  </a:cubicBezTo>
                  <a:cubicBezTo>
                    <a:pt x="906" y="17"/>
                    <a:pt x="906" y="32"/>
                    <a:pt x="896" y="42"/>
                  </a:cubicBezTo>
                  <a:lnTo>
                    <a:pt x="559" y="362"/>
                  </a:lnTo>
                  <a:lnTo>
                    <a:pt x="931" y="660"/>
                  </a:lnTo>
                  <a:cubicBezTo>
                    <a:pt x="936" y="664"/>
                    <a:pt x="939" y="670"/>
                    <a:pt x="939" y="678"/>
                  </a:cubicBezTo>
                  <a:cubicBezTo>
                    <a:pt x="939" y="685"/>
                    <a:pt x="936" y="693"/>
                    <a:pt x="931" y="697"/>
                  </a:cubicBezTo>
                  <a:lnTo>
                    <a:pt x="527" y="995"/>
                  </a:lnTo>
                  <a:lnTo>
                    <a:pt x="970" y="1346"/>
                  </a:lnTo>
                  <a:cubicBezTo>
                    <a:pt x="976" y="1350"/>
                    <a:pt x="979" y="1357"/>
                    <a:pt x="979" y="1365"/>
                  </a:cubicBezTo>
                  <a:cubicBezTo>
                    <a:pt x="979" y="1372"/>
                    <a:pt x="976" y="1379"/>
                    <a:pt x="970" y="1384"/>
                  </a:cubicBezTo>
                  <a:lnTo>
                    <a:pt x="486" y="1751"/>
                  </a:lnTo>
                  <a:lnTo>
                    <a:pt x="1017" y="2171"/>
                  </a:lnTo>
                  <a:cubicBezTo>
                    <a:pt x="1022" y="2175"/>
                    <a:pt x="1025" y="2181"/>
                    <a:pt x="1025" y="2189"/>
                  </a:cubicBezTo>
                  <a:cubicBezTo>
                    <a:pt x="1025" y="2196"/>
                    <a:pt x="1021" y="2204"/>
                    <a:pt x="1014" y="2208"/>
                  </a:cubicBezTo>
                  <a:lnTo>
                    <a:pt x="444" y="2560"/>
                  </a:lnTo>
                  <a:lnTo>
                    <a:pt x="1060" y="2994"/>
                  </a:lnTo>
                  <a:cubicBezTo>
                    <a:pt x="1066" y="2998"/>
                    <a:pt x="1070" y="3003"/>
                    <a:pt x="1070" y="3011"/>
                  </a:cubicBezTo>
                  <a:cubicBezTo>
                    <a:pt x="1070" y="3018"/>
                    <a:pt x="1068" y="3026"/>
                    <a:pt x="1062" y="3030"/>
                  </a:cubicBezTo>
                  <a:lnTo>
                    <a:pt x="378" y="3618"/>
                  </a:lnTo>
                  <a:lnTo>
                    <a:pt x="1133" y="4265"/>
                  </a:lnTo>
                  <a:cubicBezTo>
                    <a:pt x="1139" y="4269"/>
                    <a:pt x="1142" y="4275"/>
                    <a:pt x="1142" y="4282"/>
                  </a:cubicBezTo>
                  <a:cubicBezTo>
                    <a:pt x="1142" y="4290"/>
                    <a:pt x="1139" y="4295"/>
                    <a:pt x="1133" y="4300"/>
                  </a:cubicBezTo>
                  <a:lnTo>
                    <a:pt x="303" y="5001"/>
                  </a:lnTo>
                  <a:lnTo>
                    <a:pt x="1216" y="5747"/>
                  </a:lnTo>
                  <a:cubicBezTo>
                    <a:pt x="1222" y="5751"/>
                    <a:pt x="1225" y="5759"/>
                    <a:pt x="1225" y="5766"/>
                  </a:cubicBezTo>
                  <a:cubicBezTo>
                    <a:pt x="1225" y="5774"/>
                    <a:pt x="1221" y="5780"/>
                    <a:pt x="1215" y="5783"/>
                  </a:cubicBezTo>
                  <a:lnTo>
                    <a:pt x="231" y="6418"/>
                  </a:lnTo>
                  <a:lnTo>
                    <a:pt x="1289" y="7081"/>
                  </a:lnTo>
                  <a:cubicBezTo>
                    <a:pt x="1296" y="7086"/>
                    <a:pt x="1301" y="7093"/>
                    <a:pt x="1299" y="7102"/>
                  </a:cubicBezTo>
                  <a:cubicBezTo>
                    <a:pt x="1299" y="7110"/>
                    <a:pt x="1295" y="7118"/>
                    <a:pt x="1288" y="7121"/>
                  </a:cubicBezTo>
                  <a:lnTo>
                    <a:pt x="157" y="7797"/>
                  </a:lnTo>
                  <a:lnTo>
                    <a:pt x="1371" y="8518"/>
                  </a:lnTo>
                  <a:cubicBezTo>
                    <a:pt x="1378" y="8522"/>
                    <a:pt x="1382" y="8530"/>
                    <a:pt x="1382" y="8537"/>
                  </a:cubicBezTo>
                  <a:cubicBezTo>
                    <a:pt x="1382" y="8546"/>
                    <a:pt x="1378" y="8553"/>
                    <a:pt x="1372" y="8557"/>
                  </a:cubicBezTo>
                  <a:lnTo>
                    <a:pt x="74" y="9373"/>
                  </a:lnTo>
                  <a:lnTo>
                    <a:pt x="1451" y="9990"/>
                  </a:lnTo>
                  <a:cubicBezTo>
                    <a:pt x="1462" y="9995"/>
                    <a:pt x="1468" y="10009"/>
                    <a:pt x="1462" y="10020"/>
                  </a:cubicBezTo>
                  <a:cubicBezTo>
                    <a:pt x="1457" y="10030"/>
                    <a:pt x="1449" y="10036"/>
                    <a:pt x="1439" y="10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150440" y="2053080"/>
              <a:ext cx="1001160" cy="136800"/>
            </a:xfrm>
            <a:custGeom>
              <a:rect b="b" l="l" r="r" t="t"/>
              <a:pathLst>
                <a:path extrusionOk="0" h="380" w="2781">
                  <a:moveTo>
                    <a:pt x="1391" y="379"/>
                  </a:moveTo>
                  <a:cubicBezTo>
                    <a:pt x="1390" y="379"/>
                    <a:pt x="1389" y="379"/>
                    <a:pt x="1387" y="379"/>
                  </a:cubicBezTo>
                  <a:lnTo>
                    <a:pt x="19" y="135"/>
                  </a:lnTo>
                  <a:cubicBezTo>
                    <a:pt x="7" y="134"/>
                    <a:pt x="0" y="124"/>
                    <a:pt x="0" y="112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2757" y="0"/>
                  </a:lnTo>
                  <a:cubicBezTo>
                    <a:pt x="2770" y="0"/>
                    <a:pt x="2781" y="10"/>
                    <a:pt x="2781" y="23"/>
                  </a:cubicBezTo>
                  <a:lnTo>
                    <a:pt x="2781" y="113"/>
                  </a:lnTo>
                  <a:cubicBezTo>
                    <a:pt x="2781" y="125"/>
                    <a:pt x="2772" y="134"/>
                    <a:pt x="2762" y="137"/>
                  </a:cubicBezTo>
                  <a:lnTo>
                    <a:pt x="1394" y="380"/>
                  </a:lnTo>
                  <a:cubicBezTo>
                    <a:pt x="1394" y="379"/>
                    <a:pt x="1393" y="379"/>
                    <a:pt x="1391" y="379"/>
                  </a:cubicBezTo>
                  <a:moveTo>
                    <a:pt x="47" y="93"/>
                  </a:moveTo>
                  <a:lnTo>
                    <a:pt x="1391" y="332"/>
                  </a:lnTo>
                  <a:lnTo>
                    <a:pt x="2735" y="93"/>
                  </a:lnTo>
                  <a:lnTo>
                    <a:pt x="2735" y="45"/>
                  </a:lnTo>
                  <a:lnTo>
                    <a:pt x="47" y="45"/>
                  </a:lnTo>
                  <a:lnTo>
                    <a:pt x="47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150800" y="2053080"/>
              <a:ext cx="429840" cy="184680"/>
            </a:xfrm>
            <a:custGeom>
              <a:rect b="b" l="l" r="r" t="t"/>
              <a:pathLst>
                <a:path extrusionOk="0" h="513" w="1194">
                  <a:moveTo>
                    <a:pt x="24" y="513"/>
                  </a:moveTo>
                  <a:cubicBezTo>
                    <a:pt x="11" y="513"/>
                    <a:pt x="0" y="502"/>
                    <a:pt x="0" y="489"/>
                  </a:cubicBezTo>
                  <a:lnTo>
                    <a:pt x="0" y="23"/>
                  </a:lnTo>
                  <a:cubicBezTo>
                    <a:pt x="0" y="14"/>
                    <a:pt x="5" y="7"/>
                    <a:pt x="12" y="3"/>
                  </a:cubicBezTo>
                  <a:cubicBezTo>
                    <a:pt x="19" y="-2"/>
                    <a:pt x="30" y="0"/>
                    <a:pt x="35" y="4"/>
                  </a:cubicBezTo>
                  <a:lnTo>
                    <a:pt x="204" y="118"/>
                  </a:lnTo>
                  <a:lnTo>
                    <a:pt x="429" y="3"/>
                  </a:lnTo>
                  <a:cubicBezTo>
                    <a:pt x="439" y="-2"/>
                    <a:pt x="451" y="0"/>
                    <a:pt x="458" y="8"/>
                  </a:cubicBezTo>
                  <a:lnTo>
                    <a:pt x="596" y="183"/>
                  </a:lnTo>
                  <a:lnTo>
                    <a:pt x="879" y="4"/>
                  </a:lnTo>
                  <a:cubicBezTo>
                    <a:pt x="888" y="-2"/>
                    <a:pt x="901" y="0"/>
                    <a:pt x="908" y="7"/>
                  </a:cubicBezTo>
                  <a:lnTo>
                    <a:pt x="1188" y="301"/>
                  </a:lnTo>
                  <a:cubicBezTo>
                    <a:pt x="1197" y="310"/>
                    <a:pt x="1197" y="325"/>
                    <a:pt x="1186" y="335"/>
                  </a:cubicBezTo>
                  <a:cubicBezTo>
                    <a:pt x="1178" y="344"/>
                    <a:pt x="1163" y="344"/>
                    <a:pt x="1153" y="333"/>
                  </a:cubicBezTo>
                  <a:lnTo>
                    <a:pt x="886" y="52"/>
                  </a:lnTo>
                  <a:lnTo>
                    <a:pt x="602" y="233"/>
                  </a:lnTo>
                  <a:cubicBezTo>
                    <a:pt x="592" y="239"/>
                    <a:pt x="579" y="237"/>
                    <a:pt x="572" y="227"/>
                  </a:cubicBezTo>
                  <a:lnTo>
                    <a:pt x="433" y="51"/>
                  </a:lnTo>
                  <a:lnTo>
                    <a:pt x="215" y="164"/>
                  </a:lnTo>
                  <a:cubicBezTo>
                    <a:pt x="207" y="169"/>
                    <a:pt x="199" y="167"/>
                    <a:pt x="191" y="163"/>
                  </a:cubicBezTo>
                  <a:lnTo>
                    <a:pt x="47" y="65"/>
                  </a:lnTo>
                  <a:lnTo>
                    <a:pt x="47" y="488"/>
                  </a:lnTo>
                  <a:cubicBezTo>
                    <a:pt x="46" y="502"/>
                    <a:pt x="35" y="513"/>
                    <a:pt x="24" y="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22120" y="2052360"/>
              <a:ext cx="429840" cy="185400"/>
            </a:xfrm>
            <a:custGeom>
              <a:rect b="b" l="l" r="r" t="t"/>
              <a:pathLst>
                <a:path extrusionOk="0" h="515" w="1194">
                  <a:moveTo>
                    <a:pt x="1171" y="515"/>
                  </a:moveTo>
                  <a:cubicBezTo>
                    <a:pt x="1158" y="515"/>
                    <a:pt x="1147" y="504"/>
                    <a:pt x="1147" y="491"/>
                  </a:cubicBezTo>
                  <a:lnTo>
                    <a:pt x="1147" y="69"/>
                  </a:lnTo>
                  <a:lnTo>
                    <a:pt x="1004" y="166"/>
                  </a:lnTo>
                  <a:cubicBezTo>
                    <a:pt x="997" y="171"/>
                    <a:pt x="988" y="172"/>
                    <a:pt x="981" y="168"/>
                  </a:cubicBezTo>
                  <a:lnTo>
                    <a:pt x="762" y="54"/>
                  </a:lnTo>
                  <a:lnTo>
                    <a:pt x="624" y="230"/>
                  </a:lnTo>
                  <a:cubicBezTo>
                    <a:pt x="617" y="239"/>
                    <a:pt x="603" y="242"/>
                    <a:pt x="593" y="236"/>
                  </a:cubicBezTo>
                  <a:lnTo>
                    <a:pt x="308" y="54"/>
                  </a:lnTo>
                  <a:lnTo>
                    <a:pt x="41" y="334"/>
                  </a:lnTo>
                  <a:cubicBezTo>
                    <a:pt x="32" y="343"/>
                    <a:pt x="18" y="344"/>
                    <a:pt x="7" y="335"/>
                  </a:cubicBezTo>
                  <a:cubicBezTo>
                    <a:pt x="-1" y="327"/>
                    <a:pt x="-3" y="312"/>
                    <a:pt x="6" y="302"/>
                  </a:cubicBezTo>
                  <a:lnTo>
                    <a:pt x="286" y="8"/>
                  </a:lnTo>
                  <a:cubicBezTo>
                    <a:pt x="293" y="0"/>
                    <a:pt x="306" y="-3"/>
                    <a:pt x="315" y="5"/>
                  </a:cubicBezTo>
                  <a:lnTo>
                    <a:pt x="598" y="184"/>
                  </a:lnTo>
                  <a:lnTo>
                    <a:pt x="736" y="9"/>
                  </a:lnTo>
                  <a:cubicBezTo>
                    <a:pt x="743" y="0"/>
                    <a:pt x="755" y="-3"/>
                    <a:pt x="765" y="3"/>
                  </a:cubicBezTo>
                  <a:lnTo>
                    <a:pt x="990" y="118"/>
                  </a:lnTo>
                  <a:lnTo>
                    <a:pt x="1158" y="5"/>
                  </a:lnTo>
                  <a:cubicBezTo>
                    <a:pt x="1165" y="0"/>
                    <a:pt x="1174" y="-1"/>
                    <a:pt x="1181" y="3"/>
                  </a:cubicBezTo>
                  <a:cubicBezTo>
                    <a:pt x="1188" y="8"/>
                    <a:pt x="1193" y="15"/>
                    <a:pt x="1193" y="24"/>
                  </a:cubicBezTo>
                  <a:lnTo>
                    <a:pt x="1193" y="490"/>
                  </a:lnTo>
                  <a:cubicBezTo>
                    <a:pt x="1194" y="504"/>
                    <a:pt x="1182" y="515"/>
                    <a:pt x="1171" y="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102200" y="3223800"/>
              <a:ext cx="1098360" cy="148680"/>
            </a:xfrm>
            <a:custGeom>
              <a:rect b="b" l="l" r="r" t="t"/>
              <a:pathLst>
                <a:path extrusionOk="0" h="413" w="3051">
                  <a:moveTo>
                    <a:pt x="3028" y="413"/>
                  </a:moveTo>
                  <a:lnTo>
                    <a:pt x="23" y="413"/>
                  </a:lnTo>
                  <a:cubicBezTo>
                    <a:pt x="10" y="413"/>
                    <a:pt x="0" y="403"/>
                    <a:pt x="0" y="389"/>
                  </a:cubicBezTo>
                  <a:lnTo>
                    <a:pt x="0" y="290"/>
                  </a:lnTo>
                  <a:cubicBezTo>
                    <a:pt x="0" y="279"/>
                    <a:pt x="9" y="270"/>
                    <a:pt x="19" y="267"/>
                  </a:cubicBezTo>
                  <a:lnTo>
                    <a:pt x="1521" y="0"/>
                  </a:lnTo>
                  <a:cubicBezTo>
                    <a:pt x="1524" y="0"/>
                    <a:pt x="1527" y="0"/>
                    <a:pt x="1530" y="0"/>
                  </a:cubicBezTo>
                  <a:lnTo>
                    <a:pt x="3031" y="267"/>
                  </a:lnTo>
                  <a:cubicBezTo>
                    <a:pt x="3043" y="268"/>
                    <a:pt x="3050" y="279"/>
                    <a:pt x="3050" y="290"/>
                  </a:cubicBezTo>
                  <a:lnTo>
                    <a:pt x="3050" y="389"/>
                  </a:lnTo>
                  <a:cubicBezTo>
                    <a:pt x="3051" y="403"/>
                    <a:pt x="3040" y="413"/>
                    <a:pt x="3028" y="413"/>
                  </a:cubicBezTo>
                  <a:moveTo>
                    <a:pt x="47" y="368"/>
                  </a:moveTo>
                  <a:lnTo>
                    <a:pt x="3005" y="368"/>
                  </a:lnTo>
                  <a:lnTo>
                    <a:pt x="3005" y="311"/>
                  </a:lnTo>
                  <a:lnTo>
                    <a:pt x="1525" y="48"/>
                  </a:lnTo>
                  <a:lnTo>
                    <a:pt x="45" y="311"/>
                  </a:lnTo>
                  <a:lnTo>
                    <a:pt x="45" y="368"/>
                  </a:lnTo>
                  <a:lnTo>
                    <a:pt x="47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4102200" y="3249720"/>
              <a:ext cx="416520" cy="279360"/>
            </a:xfrm>
            <a:custGeom>
              <a:rect b="b" l="l" r="r" t="t"/>
              <a:pathLst>
                <a:path extrusionOk="0" h="776" w="1157">
                  <a:moveTo>
                    <a:pt x="23" y="776"/>
                  </a:moveTo>
                  <a:cubicBezTo>
                    <a:pt x="10" y="776"/>
                    <a:pt x="0" y="766"/>
                    <a:pt x="0" y="753"/>
                  </a:cubicBezTo>
                  <a:lnTo>
                    <a:pt x="0" y="317"/>
                  </a:lnTo>
                  <a:cubicBezTo>
                    <a:pt x="0" y="309"/>
                    <a:pt x="4" y="301"/>
                    <a:pt x="12" y="297"/>
                  </a:cubicBezTo>
                  <a:lnTo>
                    <a:pt x="229" y="173"/>
                  </a:lnTo>
                  <a:cubicBezTo>
                    <a:pt x="236" y="169"/>
                    <a:pt x="245" y="169"/>
                    <a:pt x="252" y="173"/>
                  </a:cubicBezTo>
                  <a:lnTo>
                    <a:pt x="452" y="288"/>
                  </a:lnTo>
                  <a:lnTo>
                    <a:pt x="629" y="93"/>
                  </a:lnTo>
                  <a:cubicBezTo>
                    <a:pt x="634" y="89"/>
                    <a:pt x="640" y="86"/>
                    <a:pt x="645" y="86"/>
                  </a:cubicBezTo>
                  <a:cubicBezTo>
                    <a:pt x="651" y="86"/>
                    <a:pt x="657" y="87"/>
                    <a:pt x="661" y="92"/>
                  </a:cubicBezTo>
                  <a:lnTo>
                    <a:pt x="873" y="285"/>
                  </a:lnTo>
                  <a:lnTo>
                    <a:pt x="1117" y="7"/>
                  </a:lnTo>
                  <a:cubicBezTo>
                    <a:pt x="1126" y="-3"/>
                    <a:pt x="1141" y="-3"/>
                    <a:pt x="1150" y="6"/>
                  </a:cubicBezTo>
                  <a:cubicBezTo>
                    <a:pt x="1160" y="14"/>
                    <a:pt x="1160" y="29"/>
                    <a:pt x="1151" y="38"/>
                  </a:cubicBezTo>
                  <a:lnTo>
                    <a:pt x="890" y="335"/>
                  </a:lnTo>
                  <a:cubicBezTo>
                    <a:pt x="886" y="339"/>
                    <a:pt x="880" y="342"/>
                    <a:pt x="874" y="342"/>
                  </a:cubicBezTo>
                  <a:cubicBezTo>
                    <a:pt x="868" y="342"/>
                    <a:pt x="863" y="341"/>
                    <a:pt x="857" y="336"/>
                  </a:cubicBezTo>
                  <a:lnTo>
                    <a:pt x="645" y="143"/>
                  </a:lnTo>
                  <a:lnTo>
                    <a:pt x="471" y="335"/>
                  </a:lnTo>
                  <a:cubicBezTo>
                    <a:pt x="463" y="344"/>
                    <a:pt x="452" y="345"/>
                    <a:pt x="441" y="339"/>
                  </a:cubicBezTo>
                  <a:lnTo>
                    <a:pt x="237" y="221"/>
                  </a:lnTo>
                  <a:lnTo>
                    <a:pt x="44" y="332"/>
                  </a:lnTo>
                  <a:lnTo>
                    <a:pt x="44" y="753"/>
                  </a:lnTo>
                  <a:cubicBezTo>
                    <a:pt x="47" y="766"/>
                    <a:pt x="35" y="776"/>
                    <a:pt x="23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4783320" y="3249360"/>
              <a:ext cx="416880" cy="279720"/>
            </a:xfrm>
            <a:custGeom>
              <a:rect b="b" l="l" r="r" t="t"/>
              <a:pathLst>
                <a:path extrusionOk="0" h="777" w="1158">
                  <a:moveTo>
                    <a:pt x="1136" y="777"/>
                  </a:moveTo>
                  <a:cubicBezTo>
                    <a:pt x="1123" y="777"/>
                    <a:pt x="1113" y="767"/>
                    <a:pt x="1113" y="754"/>
                  </a:cubicBezTo>
                  <a:lnTo>
                    <a:pt x="1113" y="333"/>
                  </a:lnTo>
                  <a:lnTo>
                    <a:pt x="920" y="222"/>
                  </a:lnTo>
                  <a:lnTo>
                    <a:pt x="716" y="340"/>
                  </a:lnTo>
                  <a:cubicBezTo>
                    <a:pt x="707" y="346"/>
                    <a:pt x="694" y="343"/>
                    <a:pt x="687" y="336"/>
                  </a:cubicBezTo>
                  <a:lnTo>
                    <a:pt x="512" y="144"/>
                  </a:lnTo>
                  <a:lnTo>
                    <a:pt x="301" y="336"/>
                  </a:lnTo>
                  <a:cubicBezTo>
                    <a:pt x="296" y="340"/>
                    <a:pt x="291" y="342"/>
                    <a:pt x="283" y="342"/>
                  </a:cubicBezTo>
                  <a:cubicBezTo>
                    <a:pt x="278" y="342"/>
                    <a:pt x="272" y="339"/>
                    <a:pt x="267" y="334"/>
                  </a:cubicBezTo>
                  <a:lnTo>
                    <a:pt x="6" y="37"/>
                  </a:lnTo>
                  <a:cubicBezTo>
                    <a:pt x="-2" y="27"/>
                    <a:pt x="-1" y="12"/>
                    <a:pt x="8" y="5"/>
                  </a:cubicBezTo>
                  <a:cubicBezTo>
                    <a:pt x="18" y="-4"/>
                    <a:pt x="33" y="-2"/>
                    <a:pt x="40" y="7"/>
                  </a:cubicBezTo>
                  <a:lnTo>
                    <a:pt x="285" y="285"/>
                  </a:lnTo>
                  <a:lnTo>
                    <a:pt x="496" y="91"/>
                  </a:lnTo>
                  <a:cubicBezTo>
                    <a:pt x="500" y="87"/>
                    <a:pt x="506" y="85"/>
                    <a:pt x="512" y="85"/>
                  </a:cubicBezTo>
                  <a:cubicBezTo>
                    <a:pt x="518" y="85"/>
                    <a:pt x="524" y="88"/>
                    <a:pt x="528" y="93"/>
                  </a:cubicBezTo>
                  <a:lnTo>
                    <a:pt x="706" y="288"/>
                  </a:lnTo>
                  <a:lnTo>
                    <a:pt x="906" y="173"/>
                  </a:lnTo>
                  <a:cubicBezTo>
                    <a:pt x="913" y="168"/>
                    <a:pt x="922" y="168"/>
                    <a:pt x="929" y="173"/>
                  </a:cubicBezTo>
                  <a:lnTo>
                    <a:pt x="1145" y="297"/>
                  </a:lnTo>
                  <a:cubicBezTo>
                    <a:pt x="1152" y="301"/>
                    <a:pt x="1157" y="308"/>
                    <a:pt x="1157" y="317"/>
                  </a:cubicBezTo>
                  <a:lnTo>
                    <a:pt x="1157" y="753"/>
                  </a:lnTo>
                  <a:cubicBezTo>
                    <a:pt x="1159" y="767"/>
                    <a:pt x="1148" y="777"/>
                    <a:pt x="1136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900240" y="2660760"/>
              <a:ext cx="1501920" cy="163800"/>
            </a:xfrm>
            <a:custGeom>
              <a:rect b="b" l="l" r="r" t="t"/>
              <a:pathLst>
                <a:path extrusionOk="0" h="455" w="4172">
                  <a:moveTo>
                    <a:pt x="4149" y="455"/>
                  </a:moveTo>
                  <a:lnTo>
                    <a:pt x="23" y="455"/>
                  </a:lnTo>
                  <a:cubicBezTo>
                    <a:pt x="10" y="455"/>
                    <a:pt x="0" y="445"/>
                    <a:pt x="0" y="432"/>
                  </a:cubicBezTo>
                  <a:lnTo>
                    <a:pt x="0" y="296"/>
                  </a:lnTo>
                  <a:cubicBezTo>
                    <a:pt x="0" y="285"/>
                    <a:pt x="9" y="274"/>
                    <a:pt x="20" y="273"/>
                  </a:cubicBezTo>
                  <a:lnTo>
                    <a:pt x="2084" y="0"/>
                  </a:lnTo>
                  <a:cubicBezTo>
                    <a:pt x="2085" y="0"/>
                    <a:pt x="2088" y="0"/>
                    <a:pt x="2089" y="0"/>
                  </a:cubicBezTo>
                  <a:lnTo>
                    <a:pt x="4152" y="273"/>
                  </a:lnTo>
                  <a:cubicBezTo>
                    <a:pt x="4163" y="274"/>
                    <a:pt x="4172" y="285"/>
                    <a:pt x="4172" y="296"/>
                  </a:cubicBezTo>
                  <a:lnTo>
                    <a:pt x="4172" y="432"/>
                  </a:lnTo>
                  <a:cubicBezTo>
                    <a:pt x="4172" y="445"/>
                    <a:pt x="4162" y="455"/>
                    <a:pt x="4149" y="455"/>
                  </a:cubicBezTo>
                  <a:moveTo>
                    <a:pt x="47" y="408"/>
                  </a:moveTo>
                  <a:lnTo>
                    <a:pt x="4125" y="408"/>
                  </a:lnTo>
                  <a:lnTo>
                    <a:pt x="4125" y="317"/>
                  </a:lnTo>
                  <a:lnTo>
                    <a:pt x="2086" y="47"/>
                  </a:lnTo>
                  <a:lnTo>
                    <a:pt x="47" y="317"/>
                  </a:lnTo>
                  <a:lnTo>
                    <a:pt x="47" y="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3900240" y="2675160"/>
              <a:ext cx="650880" cy="278280"/>
            </a:xfrm>
            <a:custGeom>
              <a:rect b="b" l="l" r="r" t="t"/>
              <a:pathLst>
                <a:path extrusionOk="0" h="773" w="1808">
                  <a:moveTo>
                    <a:pt x="23" y="773"/>
                  </a:moveTo>
                  <a:cubicBezTo>
                    <a:pt x="10" y="773"/>
                    <a:pt x="0" y="762"/>
                    <a:pt x="0" y="749"/>
                  </a:cubicBezTo>
                  <a:lnTo>
                    <a:pt x="0" y="256"/>
                  </a:lnTo>
                  <a:cubicBezTo>
                    <a:pt x="0" y="248"/>
                    <a:pt x="4" y="240"/>
                    <a:pt x="12" y="236"/>
                  </a:cubicBezTo>
                  <a:cubicBezTo>
                    <a:pt x="19" y="231"/>
                    <a:pt x="28" y="231"/>
                    <a:pt x="35" y="236"/>
                  </a:cubicBezTo>
                  <a:lnTo>
                    <a:pt x="267" y="364"/>
                  </a:lnTo>
                  <a:lnTo>
                    <a:pt x="526" y="169"/>
                  </a:lnTo>
                  <a:cubicBezTo>
                    <a:pt x="535" y="163"/>
                    <a:pt x="545" y="163"/>
                    <a:pt x="554" y="169"/>
                  </a:cubicBezTo>
                  <a:lnTo>
                    <a:pt x="822" y="363"/>
                  </a:lnTo>
                  <a:lnTo>
                    <a:pt x="1126" y="92"/>
                  </a:lnTo>
                  <a:cubicBezTo>
                    <a:pt x="1135" y="84"/>
                    <a:pt x="1148" y="84"/>
                    <a:pt x="1157" y="92"/>
                  </a:cubicBezTo>
                  <a:lnTo>
                    <a:pt x="1460" y="360"/>
                  </a:lnTo>
                  <a:lnTo>
                    <a:pt x="1769" y="9"/>
                  </a:lnTo>
                  <a:cubicBezTo>
                    <a:pt x="1778" y="-2"/>
                    <a:pt x="1792" y="-2"/>
                    <a:pt x="1801" y="7"/>
                  </a:cubicBezTo>
                  <a:cubicBezTo>
                    <a:pt x="1811" y="16"/>
                    <a:pt x="1811" y="30"/>
                    <a:pt x="1802" y="39"/>
                  </a:cubicBezTo>
                  <a:lnTo>
                    <a:pt x="1479" y="408"/>
                  </a:lnTo>
                  <a:cubicBezTo>
                    <a:pt x="1475" y="412"/>
                    <a:pt x="1469" y="415"/>
                    <a:pt x="1463" y="415"/>
                  </a:cubicBezTo>
                  <a:cubicBezTo>
                    <a:pt x="1457" y="415"/>
                    <a:pt x="1451" y="414"/>
                    <a:pt x="1445" y="409"/>
                  </a:cubicBezTo>
                  <a:lnTo>
                    <a:pt x="1141" y="140"/>
                  </a:lnTo>
                  <a:lnTo>
                    <a:pt x="838" y="409"/>
                  </a:lnTo>
                  <a:cubicBezTo>
                    <a:pt x="829" y="417"/>
                    <a:pt x="817" y="417"/>
                    <a:pt x="809" y="411"/>
                  </a:cubicBezTo>
                  <a:lnTo>
                    <a:pt x="539" y="217"/>
                  </a:lnTo>
                  <a:lnTo>
                    <a:pt x="281" y="411"/>
                  </a:lnTo>
                  <a:cubicBezTo>
                    <a:pt x="274" y="417"/>
                    <a:pt x="264" y="417"/>
                    <a:pt x="256" y="412"/>
                  </a:cubicBezTo>
                  <a:lnTo>
                    <a:pt x="45" y="296"/>
                  </a:lnTo>
                  <a:lnTo>
                    <a:pt x="45" y="749"/>
                  </a:lnTo>
                  <a:cubicBezTo>
                    <a:pt x="47" y="762"/>
                    <a:pt x="36" y="773"/>
                    <a:pt x="23" y="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899880" y="2691720"/>
              <a:ext cx="643320" cy="132840"/>
            </a:xfrm>
            <a:custGeom>
              <a:rect b="b" l="l" r="r" t="t"/>
              <a:pathLst>
                <a:path extrusionOk="0" h="369" w="1787">
                  <a:moveTo>
                    <a:pt x="24" y="369"/>
                  </a:moveTo>
                  <a:cubicBezTo>
                    <a:pt x="17" y="369"/>
                    <a:pt x="10" y="366"/>
                    <a:pt x="5" y="359"/>
                  </a:cubicBezTo>
                  <a:cubicBezTo>
                    <a:pt x="-2" y="349"/>
                    <a:pt x="-1" y="334"/>
                    <a:pt x="11" y="327"/>
                  </a:cubicBezTo>
                  <a:lnTo>
                    <a:pt x="243" y="161"/>
                  </a:lnTo>
                  <a:cubicBezTo>
                    <a:pt x="250" y="155"/>
                    <a:pt x="260" y="155"/>
                    <a:pt x="268" y="159"/>
                  </a:cubicBezTo>
                  <a:lnTo>
                    <a:pt x="539" y="317"/>
                  </a:lnTo>
                  <a:lnTo>
                    <a:pt x="767" y="92"/>
                  </a:lnTo>
                  <a:cubicBezTo>
                    <a:pt x="775" y="85"/>
                    <a:pt x="786" y="83"/>
                    <a:pt x="797" y="89"/>
                  </a:cubicBezTo>
                  <a:lnTo>
                    <a:pt x="1149" y="315"/>
                  </a:lnTo>
                  <a:lnTo>
                    <a:pt x="1422" y="8"/>
                  </a:lnTo>
                  <a:cubicBezTo>
                    <a:pt x="1426" y="3"/>
                    <a:pt x="1432" y="0"/>
                    <a:pt x="1438" y="0"/>
                  </a:cubicBezTo>
                  <a:cubicBezTo>
                    <a:pt x="1443" y="0"/>
                    <a:pt x="1451" y="3"/>
                    <a:pt x="1455" y="8"/>
                  </a:cubicBezTo>
                  <a:lnTo>
                    <a:pt x="1781" y="330"/>
                  </a:lnTo>
                  <a:cubicBezTo>
                    <a:pt x="1790" y="338"/>
                    <a:pt x="1790" y="353"/>
                    <a:pt x="1781" y="363"/>
                  </a:cubicBezTo>
                  <a:cubicBezTo>
                    <a:pt x="1773" y="372"/>
                    <a:pt x="1758" y="372"/>
                    <a:pt x="1748" y="363"/>
                  </a:cubicBezTo>
                  <a:lnTo>
                    <a:pt x="1439" y="57"/>
                  </a:lnTo>
                  <a:lnTo>
                    <a:pt x="1170" y="362"/>
                  </a:lnTo>
                  <a:cubicBezTo>
                    <a:pt x="1162" y="371"/>
                    <a:pt x="1149" y="372"/>
                    <a:pt x="1140" y="366"/>
                  </a:cubicBezTo>
                  <a:lnTo>
                    <a:pt x="786" y="140"/>
                  </a:lnTo>
                  <a:lnTo>
                    <a:pt x="558" y="362"/>
                  </a:lnTo>
                  <a:cubicBezTo>
                    <a:pt x="550" y="369"/>
                    <a:pt x="539" y="371"/>
                    <a:pt x="530" y="365"/>
                  </a:cubicBezTo>
                  <a:lnTo>
                    <a:pt x="256" y="206"/>
                  </a:lnTo>
                  <a:lnTo>
                    <a:pt x="37" y="363"/>
                  </a:lnTo>
                  <a:cubicBezTo>
                    <a:pt x="33" y="368"/>
                    <a:pt x="29" y="369"/>
                    <a:pt x="24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4750920" y="2675520"/>
              <a:ext cx="651240" cy="277920"/>
            </a:xfrm>
            <a:custGeom>
              <a:rect b="b" l="l" r="r" t="t"/>
              <a:pathLst>
                <a:path extrusionOk="0" h="772" w="1809">
                  <a:moveTo>
                    <a:pt x="1786" y="772"/>
                  </a:moveTo>
                  <a:cubicBezTo>
                    <a:pt x="1773" y="772"/>
                    <a:pt x="1762" y="761"/>
                    <a:pt x="1762" y="748"/>
                  </a:cubicBezTo>
                  <a:lnTo>
                    <a:pt x="1762" y="295"/>
                  </a:lnTo>
                  <a:lnTo>
                    <a:pt x="1551" y="411"/>
                  </a:lnTo>
                  <a:cubicBezTo>
                    <a:pt x="1542" y="416"/>
                    <a:pt x="1534" y="416"/>
                    <a:pt x="1526" y="410"/>
                  </a:cubicBezTo>
                  <a:lnTo>
                    <a:pt x="1268" y="216"/>
                  </a:lnTo>
                  <a:lnTo>
                    <a:pt x="1000" y="410"/>
                  </a:lnTo>
                  <a:cubicBezTo>
                    <a:pt x="991" y="416"/>
                    <a:pt x="979" y="416"/>
                    <a:pt x="971" y="408"/>
                  </a:cubicBezTo>
                  <a:lnTo>
                    <a:pt x="668" y="139"/>
                  </a:lnTo>
                  <a:lnTo>
                    <a:pt x="363" y="408"/>
                  </a:lnTo>
                  <a:cubicBezTo>
                    <a:pt x="359" y="413"/>
                    <a:pt x="353" y="414"/>
                    <a:pt x="346" y="414"/>
                  </a:cubicBezTo>
                  <a:cubicBezTo>
                    <a:pt x="340" y="414"/>
                    <a:pt x="334" y="411"/>
                    <a:pt x="330" y="407"/>
                  </a:cubicBezTo>
                  <a:lnTo>
                    <a:pt x="6" y="38"/>
                  </a:lnTo>
                  <a:cubicBezTo>
                    <a:pt x="-3" y="28"/>
                    <a:pt x="-1" y="13"/>
                    <a:pt x="8" y="6"/>
                  </a:cubicBezTo>
                  <a:cubicBezTo>
                    <a:pt x="18" y="-3"/>
                    <a:pt x="32" y="-1"/>
                    <a:pt x="40" y="8"/>
                  </a:cubicBezTo>
                  <a:lnTo>
                    <a:pt x="349" y="359"/>
                  </a:lnTo>
                  <a:lnTo>
                    <a:pt x="652" y="91"/>
                  </a:lnTo>
                  <a:cubicBezTo>
                    <a:pt x="660" y="83"/>
                    <a:pt x="673" y="83"/>
                    <a:pt x="682" y="91"/>
                  </a:cubicBezTo>
                  <a:lnTo>
                    <a:pt x="987" y="362"/>
                  </a:lnTo>
                  <a:lnTo>
                    <a:pt x="1254" y="168"/>
                  </a:lnTo>
                  <a:cubicBezTo>
                    <a:pt x="1263" y="162"/>
                    <a:pt x="1273" y="162"/>
                    <a:pt x="1282" y="168"/>
                  </a:cubicBezTo>
                  <a:lnTo>
                    <a:pt x="1541" y="363"/>
                  </a:lnTo>
                  <a:lnTo>
                    <a:pt x="1773" y="235"/>
                  </a:lnTo>
                  <a:cubicBezTo>
                    <a:pt x="1780" y="230"/>
                    <a:pt x="1789" y="230"/>
                    <a:pt x="1796" y="235"/>
                  </a:cubicBezTo>
                  <a:cubicBezTo>
                    <a:pt x="1803" y="239"/>
                    <a:pt x="1808" y="247"/>
                    <a:pt x="1808" y="255"/>
                  </a:cubicBezTo>
                  <a:lnTo>
                    <a:pt x="1808" y="748"/>
                  </a:lnTo>
                  <a:cubicBezTo>
                    <a:pt x="1809" y="761"/>
                    <a:pt x="1799" y="772"/>
                    <a:pt x="1786" y="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4759200" y="2691720"/>
              <a:ext cx="642960" cy="132840"/>
            </a:xfrm>
            <a:custGeom>
              <a:rect b="b" l="l" r="r" t="t"/>
              <a:pathLst>
                <a:path extrusionOk="0" h="369" w="1786">
                  <a:moveTo>
                    <a:pt x="1763" y="369"/>
                  </a:moveTo>
                  <a:cubicBezTo>
                    <a:pt x="1758" y="369"/>
                    <a:pt x="1754" y="368"/>
                    <a:pt x="1750" y="365"/>
                  </a:cubicBezTo>
                  <a:lnTo>
                    <a:pt x="1531" y="207"/>
                  </a:lnTo>
                  <a:lnTo>
                    <a:pt x="1257" y="366"/>
                  </a:lnTo>
                  <a:cubicBezTo>
                    <a:pt x="1248" y="372"/>
                    <a:pt x="1237" y="371"/>
                    <a:pt x="1229" y="363"/>
                  </a:cubicBezTo>
                  <a:lnTo>
                    <a:pt x="1002" y="140"/>
                  </a:lnTo>
                  <a:lnTo>
                    <a:pt x="648" y="366"/>
                  </a:lnTo>
                  <a:cubicBezTo>
                    <a:pt x="637" y="372"/>
                    <a:pt x="626" y="371"/>
                    <a:pt x="618" y="362"/>
                  </a:cubicBezTo>
                  <a:lnTo>
                    <a:pt x="349" y="57"/>
                  </a:lnTo>
                  <a:lnTo>
                    <a:pt x="40" y="363"/>
                  </a:lnTo>
                  <a:cubicBezTo>
                    <a:pt x="31" y="372"/>
                    <a:pt x="17" y="372"/>
                    <a:pt x="6" y="363"/>
                  </a:cubicBezTo>
                  <a:cubicBezTo>
                    <a:pt x="-2" y="355"/>
                    <a:pt x="-2" y="340"/>
                    <a:pt x="6" y="330"/>
                  </a:cubicBezTo>
                  <a:lnTo>
                    <a:pt x="333" y="8"/>
                  </a:lnTo>
                  <a:cubicBezTo>
                    <a:pt x="337" y="3"/>
                    <a:pt x="343" y="0"/>
                    <a:pt x="350" y="0"/>
                  </a:cubicBezTo>
                  <a:cubicBezTo>
                    <a:pt x="356" y="0"/>
                    <a:pt x="362" y="3"/>
                    <a:pt x="366" y="8"/>
                  </a:cubicBezTo>
                  <a:lnTo>
                    <a:pt x="639" y="315"/>
                  </a:lnTo>
                  <a:lnTo>
                    <a:pt x="991" y="89"/>
                  </a:lnTo>
                  <a:cubicBezTo>
                    <a:pt x="1000" y="83"/>
                    <a:pt x="1012" y="85"/>
                    <a:pt x="1021" y="92"/>
                  </a:cubicBezTo>
                  <a:lnTo>
                    <a:pt x="1248" y="317"/>
                  </a:lnTo>
                  <a:lnTo>
                    <a:pt x="1519" y="159"/>
                  </a:lnTo>
                  <a:cubicBezTo>
                    <a:pt x="1527" y="155"/>
                    <a:pt x="1537" y="155"/>
                    <a:pt x="1544" y="161"/>
                  </a:cubicBezTo>
                  <a:lnTo>
                    <a:pt x="1776" y="327"/>
                  </a:lnTo>
                  <a:cubicBezTo>
                    <a:pt x="1786" y="334"/>
                    <a:pt x="1789" y="349"/>
                    <a:pt x="1782" y="359"/>
                  </a:cubicBezTo>
                  <a:cubicBezTo>
                    <a:pt x="1777" y="365"/>
                    <a:pt x="1770" y="369"/>
                    <a:pt x="1763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26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418" name="Google Shape;418;p26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26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0" name="Google Shape;420;p26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7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Google Shape;425;p27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426" name="Google Shape;426;p27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27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8" name="Google Shape;428;p27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431" name="Google Shape;431;p2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32" name="Google Shape;432;p27"/>
          <p:cNvGrpSpPr/>
          <p:nvPr/>
        </p:nvGrpSpPr>
        <p:grpSpPr>
          <a:xfrm>
            <a:off x="53274" y="3598200"/>
            <a:ext cx="592832" cy="1545496"/>
            <a:chOff x="2090350" y="2239265"/>
            <a:chExt cx="905501" cy="2360616"/>
          </a:xfrm>
        </p:grpSpPr>
        <p:sp>
          <p:nvSpPr>
            <p:cNvPr id="433" name="Google Shape;433;p27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rect b="b" l="l" r="r" t="t"/>
              <a:pathLst>
                <a:path extrusionOk="0" h="14298" w="1202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6" name="Google Shape;436;p27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rect b="b" l="l" r="r" t="t"/>
              <a:pathLst>
                <a:path extrusionOk="0" h="13738" w="13738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7" name="Google Shape;437;p27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rect b="b" l="l" r="r" t="t"/>
              <a:pathLst>
                <a:path extrusionOk="0" h="10715" w="12605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3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28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28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441" name="Google Shape;441;p28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28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3" name="Google Shape;443;p28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446" name="Google Shape;446;p2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47" name="Google Shape;447;p28"/>
          <p:cNvGrpSpPr/>
          <p:nvPr/>
        </p:nvGrpSpPr>
        <p:grpSpPr>
          <a:xfrm>
            <a:off x="97222" y="4089997"/>
            <a:ext cx="496243" cy="1054448"/>
            <a:chOff x="3733925" y="3400424"/>
            <a:chExt cx="1079728" cy="2294274"/>
          </a:xfrm>
        </p:grpSpPr>
        <p:sp>
          <p:nvSpPr>
            <p:cNvPr id="448" name="Google Shape;448;p28"/>
            <p:cNvSpPr/>
            <p:nvPr/>
          </p:nvSpPr>
          <p:spPr>
            <a:xfrm>
              <a:off x="3733925" y="3445303"/>
              <a:ext cx="1079728" cy="42375"/>
            </a:xfrm>
            <a:custGeom>
              <a:rect b="b" l="l" r="r" t="t"/>
              <a:pathLst>
                <a:path extrusionOk="0" h="964" w="24563">
                  <a:moveTo>
                    <a:pt x="1" y="1"/>
                  </a:moveTo>
                  <a:lnTo>
                    <a:pt x="1" y="964"/>
                  </a:lnTo>
                  <a:lnTo>
                    <a:pt x="24562" y="964"/>
                  </a:lnTo>
                  <a:lnTo>
                    <a:pt x="24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252166" y="3400424"/>
              <a:ext cx="43254" cy="2294274"/>
            </a:xfrm>
            <a:custGeom>
              <a:rect b="b" l="l" r="r" t="t"/>
              <a:pathLst>
                <a:path extrusionOk="0" h="52193" w="984">
                  <a:moveTo>
                    <a:pt x="0" y="1"/>
                  </a:moveTo>
                  <a:lnTo>
                    <a:pt x="0" y="52193"/>
                  </a:lnTo>
                  <a:lnTo>
                    <a:pt x="983" y="52193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3761178" y="3401523"/>
              <a:ext cx="83036" cy="80047"/>
            </a:xfrm>
            <a:custGeom>
              <a:rect b="b" l="l" r="r" t="t"/>
              <a:pathLst>
                <a:path extrusionOk="0" h="1821" w="1889">
                  <a:moveTo>
                    <a:pt x="945" y="1"/>
                  </a:moveTo>
                  <a:cubicBezTo>
                    <a:pt x="473" y="1"/>
                    <a:pt x="1" y="304"/>
                    <a:pt x="10" y="911"/>
                  </a:cubicBezTo>
                  <a:cubicBezTo>
                    <a:pt x="1" y="1517"/>
                    <a:pt x="473" y="1820"/>
                    <a:pt x="945" y="1820"/>
                  </a:cubicBezTo>
                  <a:cubicBezTo>
                    <a:pt x="1416" y="1820"/>
                    <a:pt x="1888" y="1517"/>
                    <a:pt x="1879" y="911"/>
                  </a:cubicBezTo>
                  <a:cubicBezTo>
                    <a:pt x="1888" y="304"/>
                    <a:pt x="1416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03374" y="3401523"/>
              <a:ext cx="82992" cy="80047"/>
            </a:xfrm>
            <a:custGeom>
              <a:rect b="b" l="l" r="r" t="t"/>
              <a:pathLst>
                <a:path extrusionOk="0" h="1821" w="1888">
                  <a:moveTo>
                    <a:pt x="944" y="1"/>
                  </a:moveTo>
                  <a:cubicBezTo>
                    <a:pt x="472" y="1"/>
                    <a:pt x="0" y="304"/>
                    <a:pt x="9" y="911"/>
                  </a:cubicBezTo>
                  <a:cubicBezTo>
                    <a:pt x="0" y="1517"/>
                    <a:pt x="472" y="1820"/>
                    <a:pt x="944" y="1820"/>
                  </a:cubicBezTo>
                  <a:cubicBezTo>
                    <a:pt x="1416" y="1820"/>
                    <a:pt x="1887" y="1517"/>
                    <a:pt x="1878" y="911"/>
                  </a:cubicBezTo>
                  <a:cubicBezTo>
                    <a:pt x="1887" y="304"/>
                    <a:pt x="1416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4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29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4" name="Google Shape;454;p29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455" name="Google Shape;455;p29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29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7" name="Google Shape;457;p29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460" name="Google Shape;460;p2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1" name="Google Shape;461;p29"/>
          <p:cNvGrpSpPr/>
          <p:nvPr/>
        </p:nvGrpSpPr>
        <p:grpSpPr>
          <a:xfrm>
            <a:off x="8552197" y="4089997"/>
            <a:ext cx="496243" cy="1054448"/>
            <a:chOff x="3733925" y="3400424"/>
            <a:chExt cx="1079728" cy="2294274"/>
          </a:xfrm>
        </p:grpSpPr>
        <p:sp>
          <p:nvSpPr>
            <p:cNvPr id="462" name="Google Shape;462;p29"/>
            <p:cNvSpPr/>
            <p:nvPr/>
          </p:nvSpPr>
          <p:spPr>
            <a:xfrm>
              <a:off x="3733925" y="3445303"/>
              <a:ext cx="1079728" cy="42375"/>
            </a:xfrm>
            <a:custGeom>
              <a:rect b="b" l="l" r="r" t="t"/>
              <a:pathLst>
                <a:path extrusionOk="0" h="964" w="24563">
                  <a:moveTo>
                    <a:pt x="1" y="1"/>
                  </a:moveTo>
                  <a:lnTo>
                    <a:pt x="1" y="964"/>
                  </a:lnTo>
                  <a:lnTo>
                    <a:pt x="24562" y="964"/>
                  </a:lnTo>
                  <a:lnTo>
                    <a:pt x="24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4252166" y="3400424"/>
              <a:ext cx="43254" cy="2294274"/>
            </a:xfrm>
            <a:custGeom>
              <a:rect b="b" l="l" r="r" t="t"/>
              <a:pathLst>
                <a:path extrusionOk="0" h="52193" w="984">
                  <a:moveTo>
                    <a:pt x="0" y="1"/>
                  </a:moveTo>
                  <a:lnTo>
                    <a:pt x="0" y="52193"/>
                  </a:lnTo>
                  <a:lnTo>
                    <a:pt x="983" y="52193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3761178" y="3401523"/>
              <a:ext cx="83036" cy="80047"/>
            </a:xfrm>
            <a:custGeom>
              <a:rect b="b" l="l" r="r" t="t"/>
              <a:pathLst>
                <a:path extrusionOk="0" h="1821" w="1889">
                  <a:moveTo>
                    <a:pt x="945" y="1"/>
                  </a:moveTo>
                  <a:cubicBezTo>
                    <a:pt x="473" y="1"/>
                    <a:pt x="1" y="304"/>
                    <a:pt x="10" y="911"/>
                  </a:cubicBezTo>
                  <a:cubicBezTo>
                    <a:pt x="1" y="1517"/>
                    <a:pt x="473" y="1820"/>
                    <a:pt x="945" y="1820"/>
                  </a:cubicBezTo>
                  <a:cubicBezTo>
                    <a:pt x="1416" y="1820"/>
                    <a:pt x="1888" y="1517"/>
                    <a:pt x="1879" y="911"/>
                  </a:cubicBezTo>
                  <a:cubicBezTo>
                    <a:pt x="1888" y="304"/>
                    <a:pt x="1416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4703374" y="3401523"/>
              <a:ext cx="82992" cy="80047"/>
            </a:xfrm>
            <a:custGeom>
              <a:rect b="b" l="l" r="r" t="t"/>
              <a:pathLst>
                <a:path extrusionOk="0" h="1821" w="1888">
                  <a:moveTo>
                    <a:pt x="944" y="1"/>
                  </a:moveTo>
                  <a:cubicBezTo>
                    <a:pt x="472" y="1"/>
                    <a:pt x="0" y="304"/>
                    <a:pt x="9" y="911"/>
                  </a:cubicBezTo>
                  <a:cubicBezTo>
                    <a:pt x="0" y="1517"/>
                    <a:pt x="472" y="1820"/>
                    <a:pt x="944" y="1820"/>
                  </a:cubicBezTo>
                  <a:cubicBezTo>
                    <a:pt x="1416" y="1820"/>
                    <a:pt x="1887" y="1517"/>
                    <a:pt x="1878" y="911"/>
                  </a:cubicBezTo>
                  <a:cubicBezTo>
                    <a:pt x="1887" y="304"/>
                    <a:pt x="1416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30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8" name="Google Shape;468;p30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469" name="Google Shape;469;p30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30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1" name="Google Shape;471;p30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474" name="Google Shape;474;p30"/>
          <p:cNvSpPr txBox="1"/>
          <p:nvPr>
            <p:ph hasCustomPrompt="1" type="title"/>
          </p:nvPr>
        </p:nvSpPr>
        <p:spPr>
          <a:xfrm>
            <a:off x="3733975" y="539500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5" name="Google Shape;475;p30"/>
          <p:cNvSpPr txBox="1"/>
          <p:nvPr>
            <p:ph idx="1" type="subTitle"/>
          </p:nvPr>
        </p:nvSpPr>
        <p:spPr>
          <a:xfrm>
            <a:off x="3733975" y="1419676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6" name="Google Shape;476;p30"/>
          <p:cNvSpPr txBox="1"/>
          <p:nvPr>
            <p:ph hasCustomPrompt="1" idx="2" type="title"/>
          </p:nvPr>
        </p:nvSpPr>
        <p:spPr>
          <a:xfrm>
            <a:off x="3733975" y="1945673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7" name="Google Shape;477;p30"/>
          <p:cNvSpPr txBox="1"/>
          <p:nvPr>
            <p:ph idx="3" type="subTitle"/>
          </p:nvPr>
        </p:nvSpPr>
        <p:spPr>
          <a:xfrm>
            <a:off x="3733975" y="2826108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8" name="Google Shape;478;p30"/>
          <p:cNvSpPr txBox="1"/>
          <p:nvPr>
            <p:ph hasCustomPrompt="1" idx="4" type="title"/>
          </p:nvPr>
        </p:nvSpPr>
        <p:spPr>
          <a:xfrm>
            <a:off x="3733975" y="3351846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30"/>
          <p:cNvSpPr txBox="1"/>
          <p:nvPr>
            <p:ph idx="5" type="subTitle"/>
          </p:nvPr>
        </p:nvSpPr>
        <p:spPr>
          <a:xfrm>
            <a:off x="3733975" y="4232539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4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32" name="Google Shape;32;p4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0000" y="1178575"/>
            <a:ext cx="77040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1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2" name="Google Shape;482;p31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483" name="Google Shape;483;p31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31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5" name="Google Shape;485;p31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488" name="Google Shape;488;p31"/>
          <p:cNvSpPr txBox="1"/>
          <p:nvPr>
            <p:ph type="title"/>
          </p:nvPr>
        </p:nvSpPr>
        <p:spPr>
          <a:xfrm>
            <a:off x="3376103" y="531375"/>
            <a:ext cx="50547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89" name="Google Shape;489;p31"/>
          <p:cNvSpPr txBox="1"/>
          <p:nvPr>
            <p:ph idx="1" type="subTitle"/>
          </p:nvPr>
        </p:nvSpPr>
        <p:spPr>
          <a:xfrm>
            <a:off x="3376103" y="1841450"/>
            <a:ext cx="50547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1"/>
          <p:cNvSpPr txBox="1"/>
          <p:nvPr/>
        </p:nvSpPr>
        <p:spPr>
          <a:xfrm>
            <a:off x="3376125" y="3611950"/>
            <a:ext cx="5054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CREDITS:</a:t>
            </a:r>
            <a:r>
              <a:rPr lang="en" sz="12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 </a:t>
            </a:r>
            <a:endParaRPr b="1" sz="1200" u="sng">
              <a:solidFill>
                <a:schemeClr val="dk1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32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32"/>
          <p:cNvGrpSpPr/>
          <p:nvPr/>
        </p:nvGrpSpPr>
        <p:grpSpPr>
          <a:xfrm>
            <a:off x="8511474" y="3598200"/>
            <a:ext cx="592832" cy="1545496"/>
            <a:chOff x="2090350" y="2239265"/>
            <a:chExt cx="905501" cy="2360616"/>
          </a:xfrm>
        </p:grpSpPr>
        <p:sp>
          <p:nvSpPr>
            <p:cNvPr id="494" name="Google Shape;494;p32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rect b="b" l="l" r="r" t="t"/>
              <a:pathLst>
                <a:path extrusionOk="0" h="14298" w="1202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7" name="Google Shape;497;p32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rect b="b" l="l" r="r" t="t"/>
              <a:pathLst>
                <a:path extrusionOk="0" h="13738" w="13738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8" name="Google Shape;498;p32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rect b="b" l="l" r="r" t="t"/>
              <a:pathLst>
                <a:path extrusionOk="0" h="10715" w="12605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99" name="Google Shape;499;p32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500" name="Google Shape;500;p32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32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2" name="Google Shape;502;p32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33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33"/>
          <p:cNvGrpSpPr/>
          <p:nvPr/>
        </p:nvGrpSpPr>
        <p:grpSpPr>
          <a:xfrm>
            <a:off x="55050" y="2328334"/>
            <a:ext cx="3289439" cy="2280112"/>
            <a:chOff x="55050" y="2328334"/>
            <a:chExt cx="3289439" cy="2280112"/>
          </a:xfrm>
        </p:grpSpPr>
        <p:sp>
          <p:nvSpPr>
            <p:cNvPr id="508" name="Google Shape;508;p33"/>
            <p:cNvSpPr/>
            <p:nvPr/>
          </p:nvSpPr>
          <p:spPr>
            <a:xfrm>
              <a:off x="694525" y="3707625"/>
              <a:ext cx="376250" cy="196475"/>
            </a:xfrm>
            <a:custGeom>
              <a:rect b="b" l="l" r="r" t="t"/>
              <a:pathLst>
                <a:path extrusionOk="0" h="7859" w="15050">
                  <a:moveTo>
                    <a:pt x="0" y="0"/>
                  </a:moveTo>
                  <a:cubicBezTo>
                    <a:pt x="1642" y="2874"/>
                    <a:pt x="3353" y="6433"/>
                    <a:pt x="6477" y="7525"/>
                  </a:cubicBezTo>
                  <a:cubicBezTo>
                    <a:pt x="9285" y="8507"/>
                    <a:pt x="12947" y="7151"/>
                    <a:pt x="15050" y="504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9" name="Google Shape;509;p33"/>
            <p:cNvSpPr/>
            <p:nvPr/>
          </p:nvSpPr>
          <p:spPr>
            <a:xfrm>
              <a:off x="695331" y="3536150"/>
              <a:ext cx="381000" cy="273050"/>
            </a:xfrm>
            <a:custGeom>
              <a:rect b="b" l="l" r="r" t="t"/>
              <a:pathLst>
                <a:path extrusionOk="0" h="10922" w="15240">
                  <a:moveTo>
                    <a:pt x="0" y="0"/>
                  </a:moveTo>
                  <a:cubicBezTo>
                    <a:pt x="745" y="5978"/>
                    <a:pt x="10976" y="13972"/>
                    <a:pt x="15240" y="971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0" name="Google Shape;510;p33"/>
            <p:cNvSpPr/>
            <p:nvPr/>
          </p:nvSpPr>
          <p:spPr>
            <a:xfrm>
              <a:off x="1835998" y="2721509"/>
              <a:ext cx="141787" cy="1874540"/>
            </a:xfrm>
            <a:custGeom>
              <a:rect b="b" l="l" r="r" t="t"/>
              <a:pathLst>
                <a:path extrusionOk="0" h="2156" w="164">
                  <a:moveTo>
                    <a:pt x="164" y="2156"/>
                  </a:moveTo>
                  <a:lnTo>
                    <a:pt x="0" y="2156"/>
                  </a:lnTo>
                  <a:lnTo>
                    <a:pt x="61" y="0"/>
                  </a:lnTo>
                  <a:lnTo>
                    <a:pt x="106" y="0"/>
                  </a:lnTo>
                  <a:lnTo>
                    <a:pt x="164" y="21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909936" y="2606688"/>
              <a:ext cx="544531" cy="189629"/>
            </a:xfrm>
            <a:custGeom>
              <a:rect b="b" l="l" r="r" t="t"/>
              <a:pathLst>
                <a:path extrusionOk="0" h="219" w="627">
                  <a:moveTo>
                    <a:pt x="169" y="219"/>
                  </a:moveTo>
                  <a:lnTo>
                    <a:pt x="10" y="182"/>
                  </a:lnTo>
                  <a:lnTo>
                    <a:pt x="0" y="135"/>
                  </a:lnTo>
                  <a:lnTo>
                    <a:pt x="622" y="0"/>
                  </a:lnTo>
                  <a:lnTo>
                    <a:pt x="627" y="26"/>
                  </a:lnTo>
                  <a:lnTo>
                    <a:pt x="532" y="66"/>
                  </a:lnTo>
                  <a:lnTo>
                    <a:pt x="169" y="2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3825" lIns="90000" spcFirstLastPara="1" rIns="90000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2365744" y="2606688"/>
              <a:ext cx="88726" cy="56541"/>
            </a:xfrm>
            <a:custGeom>
              <a:rect b="b" l="l" r="r" t="t"/>
              <a:pathLst>
                <a:path extrusionOk="0" h="66" w="103">
                  <a:moveTo>
                    <a:pt x="8" y="66"/>
                  </a:moveTo>
                  <a:lnTo>
                    <a:pt x="0" y="24"/>
                  </a:lnTo>
                  <a:lnTo>
                    <a:pt x="98" y="0"/>
                  </a:lnTo>
                  <a:lnTo>
                    <a:pt x="103" y="26"/>
                  </a:lnTo>
                  <a:lnTo>
                    <a:pt x="8" y="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1515889" y="2328334"/>
              <a:ext cx="401877" cy="421882"/>
            </a:xfrm>
            <a:custGeom>
              <a:rect b="b" l="l" r="r" t="t"/>
              <a:pathLst>
                <a:path extrusionOk="0" h="486" w="463">
                  <a:moveTo>
                    <a:pt x="416" y="299"/>
                  </a:moveTo>
                  <a:lnTo>
                    <a:pt x="463" y="455"/>
                  </a:lnTo>
                  <a:lnTo>
                    <a:pt x="426" y="486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lnTo>
                    <a:pt x="416" y="2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1515889" y="2328334"/>
              <a:ext cx="86986" cy="79157"/>
            </a:xfrm>
            <a:custGeom>
              <a:rect b="b" l="l" r="r" t="t"/>
              <a:pathLst>
                <a:path extrusionOk="0" h="92" w="101">
                  <a:moveTo>
                    <a:pt x="101" y="60"/>
                  </a:moveTo>
                  <a:lnTo>
                    <a:pt x="69" y="92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732485" y="2744126"/>
              <a:ext cx="190499" cy="540181"/>
            </a:xfrm>
            <a:custGeom>
              <a:rect b="b" l="l" r="r" t="t"/>
              <a:pathLst>
                <a:path extrusionOk="0" h="622" w="220">
                  <a:moveTo>
                    <a:pt x="64" y="120"/>
                  </a:moveTo>
                  <a:lnTo>
                    <a:pt x="175" y="0"/>
                  </a:lnTo>
                  <a:lnTo>
                    <a:pt x="220" y="16"/>
                  </a:lnTo>
                  <a:lnTo>
                    <a:pt x="24" y="622"/>
                  </a:lnTo>
                  <a:lnTo>
                    <a:pt x="0" y="614"/>
                  </a:lnTo>
                  <a:lnTo>
                    <a:pt x="13" y="511"/>
                  </a:lnTo>
                  <a:lnTo>
                    <a:pt x="64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732485" y="3188623"/>
              <a:ext cx="47842" cy="95684"/>
            </a:xfrm>
            <a:custGeom>
              <a:rect b="b" l="l" r="r" t="t"/>
              <a:pathLst>
                <a:path extrusionOk="0" h="111" w="56">
                  <a:moveTo>
                    <a:pt x="13" y="0"/>
                  </a:moveTo>
                  <a:lnTo>
                    <a:pt x="56" y="13"/>
                  </a:lnTo>
                  <a:lnTo>
                    <a:pt x="24" y="111"/>
                  </a:lnTo>
                  <a:lnTo>
                    <a:pt x="0" y="10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870793" y="2707592"/>
              <a:ext cx="72199" cy="73068"/>
            </a:xfrm>
            <a:custGeom>
              <a:rect b="b" l="l" r="r" t="t"/>
              <a:pathLst>
                <a:path extrusionOk="0" h="85" w="84">
                  <a:moveTo>
                    <a:pt x="84" y="42"/>
                  </a:moveTo>
                  <a:cubicBezTo>
                    <a:pt x="84" y="50"/>
                    <a:pt x="83" y="58"/>
                    <a:pt x="79" y="64"/>
                  </a:cubicBezTo>
                  <a:cubicBezTo>
                    <a:pt x="75" y="71"/>
                    <a:pt x="69" y="75"/>
                    <a:pt x="63" y="79"/>
                  </a:cubicBezTo>
                  <a:cubicBezTo>
                    <a:pt x="56" y="83"/>
                    <a:pt x="49" y="85"/>
                    <a:pt x="42" y="85"/>
                  </a:cubicBezTo>
                  <a:cubicBezTo>
                    <a:pt x="34" y="85"/>
                    <a:pt x="27" y="83"/>
                    <a:pt x="21" y="79"/>
                  </a:cubicBezTo>
                  <a:cubicBezTo>
                    <a:pt x="15" y="75"/>
                    <a:pt x="8" y="71"/>
                    <a:pt x="5" y="64"/>
                  </a:cubicBezTo>
                  <a:cubicBezTo>
                    <a:pt x="1" y="58"/>
                    <a:pt x="0" y="50"/>
                    <a:pt x="0" y="42"/>
                  </a:cubicBezTo>
                  <a:cubicBezTo>
                    <a:pt x="0" y="35"/>
                    <a:pt x="2" y="28"/>
                    <a:pt x="5" y="21"/>
                  </a:cubicBezTo>
                  <a:cubicBezTo>
                    <a:pt x="9" y="15"/>
                    <a:pt x="15" y="10"/>
                    <a:pt x="21" y="6"/>
                  </a:cubicBezTo>
                  <a:cubicBezTo>
                    <a:pt x="27" y="2"/>
                    <a:pt x="35" y="0"/>
                    <a:pt x="42" y="0"/>
                  </a:cubicBezTo>
                  <a:cubicBezTo>
                    <a:pt x="50" y="0"/>
                    <a:pt x="56" y="2"/>
                    <a:pt x="63" y="6"/>
                  </a:cubicBezTo>
                  <a:cubicBezTo>
                    <a:pt x="69" y="10"/>
                    <a:pt x="75" y="15"/>
                    <a:pt x="79" y="21"/>
                  </a:cubicBezTo>
                  <a:cubicBezTo>
                    <a:pt x="83" y="28"/>
                    <a:pt x="84" y="35"/>
                    <a:pt x="84" y="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2245703" y="3179925"/>
              <a:ext cx="105253" cy="1416130"/>
            </a:xfrm>
            <a:custGeom>
              <a:rect b="b" l="l" r="r" t="t"/>
              <a:pathLst>
                <a:path extrusionOk="0" h="1629" w="122">
                  <a:moveTo>
                    <a:pt x="122" y="1629"/>
                  </a:moveTo>
                  <a:lnTo>
                    <a:pt x="0" y="1629"/>
                  </a:lnTo>
                  <a:lnTo>
                    <a:pt x="45" y="0"/>
                  </a:lnTo>
                  <a:lnTo>
                    <a:pt x="77" y="0"/>
                  </a:lnTo>
                  <a:lnTo>
                    <a:pt x="122" y="16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2287456" y="2802406"/>
              <a:ext cx="155705" cy="392305"/>
            </a:xfrm>
            <a:custGeom>
              <a:rect b="b" l="l" r="r" t="t"/>
              <a:pathLst>
                <a:path extrusionOk="0" h="452" w="180">
                  <a:moveTo>
                    <a:pt x="119" y="367"/>
                  </a:moveTo>
                  <a:lnTo>
                    <a:pt x="31" y="452"/>
                  </a:lnTo>
                  <a:lnTo>
                    <a:pt x="0" y="441"/>
                  </a:lnTo>
                  <a:lnTo>
                    <a:pt x="161" y="0"/>
                  </a:lnTo>
                  <a:lnTo>
                    <a:pt x="180" y="5"/>
                  </a:lnTo>
                  <a:lnTo>
                    <a:pt x="166" y="82"/>
                  </a:lnTo>
                  <a:lnTo>
                    <a:pt x="119" y="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2404887" y="2802406"/>
              <a:ext cx="38274" cy="70459"/>
            </a:xfrm>
            <a:custGeom>
              <a:rect b="b" l="l" r="r" t="t"/>
              <a:pathLst>
                <a:path extrusionOk="0" h="82" w="45">
                  <a:moveTo>
                    <a:pt x="31" y="82"/>
                  </a:moveTo>
                  <a:lnTo>
                    <a:pt x="0" y="68"/>
                  </a:lnTo>
                  <a:lnTo>
                    <a:pt x="26" y="0"/>
                  </a:lnTo>
                  <a:lnTo>
                    <a:pt x="45" y="5"/>
                  </a:lnTo>
                  <a:lnTo>
                    <a:pt x="31" y="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1889060" y="3153829"/>
              <a:ext cx="406225" cy="128739"/>
            </a:xfrm>
            <a:custGeom>
              <a:rect b="b" l="l" r="r" t="t"/>
              <a:pathLst>
                <a:path extrusionOk="0" h="149" w="468">
                  <a:moveTo>
                    <a:pt x="344" y="0"/>
                  </a:moveTo>
                  <a:lnTo>
                    <a:pt x="460" y="32"/>
                  </a:lnTo>
                  <a:lnTo>
                    <a:pt x="468" y="67"/>
                  </a:lnTo>
                  <a:lnTo>
                    <a:pt x="3" y="149"/>
                  </a:lnTo>
                  <a:lnTo>
                    <a:pt x="0" y="130"/>
                  </a:lnTo>
                  <a:lnTo>
                    <a:pt x="71" y="104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8625" lIns="90000" spcFirstLastPara="1" rIns="90000" wrap="square" tIns="8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1889060" y="3244294"/>
              <a:ext cx="66110" cy="38274"/>
            </a:xfrm>
            <a:custGeom>
              <a:rect b="b" l="l" r="r" t="t"/>
              <a:pathLst>
                <a:path extrusionOk="0" h="45" w="77">
                  <a:moveTo>
                    <a:pt x="71" y="0"/>
                  </a:moveTo>
                  <a:lnTo>
                    <a:pt x="77" y="31"/>
                  </a:lnTo>
                  <a:lnTo>
                    <a:pt x="3" y="45"/>
                  </a:lnTo>
                  <a:lnTo>
                    <a:pt x="0" y="2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289196" y="3191233"/>
              <a:ext cx="287055" cy="323588"/>
            </a:xfrm>
            <a:custGeom>
              <a:rect b="b" l="l" r="r" t="t"/>
              <a:pathLst>
                <a:path extrusionOk="0" h="373" w="331">
                  <a:moveTo>
                    <a:pt x="32" y="140"/>
                  </a:moveTo>
                  <a:lnTo>
                    <a:pt x="0" y="24"/>
                  </a:lnTo>
                  <a:lnTo>
                    <a:pt x="27" y="0"/>
                  </a:lnTo>
                  <a:lnTo>
                    <a:pt x="331" y="362"/>
                  </a:lnTo>
                  <a:lnTo>
                    <a:pt x="315" y="373"/>
                  </a:lnTo>
                  <a:lnTo>
                    <a:pt x="257" y="325"/>
                  </a:lnTo>
                  <a:lnTo>
                    <a:pt x="32" y="1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2512750" y="3455670"/>
              <a:ext cx="63500" cy="59150"/>
            </a:xfrm>
            <a:custGeom>
              <a:rect b="b" l="l" r="r" t="t"/>
              <a:pathLst>
                <a:path extrusionOk="0" h="69" w="74">
                  <a:moveTo>
                    <a:pt x="0" y="21"/>
                  </a:moveTo>
                  <a:lnTo>
                    <a:pt x="24" y="0"/>
                  </a:lnTo>
                  <a:lnTo>
                    <a:pt x="74" y="58"/>
                  </a:lnTo>
                  <a:lnTo>
                    <a:pt x="58" y="6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2271799" y="3169487"/>
              <a:ext cx="52192" cy="52191"/>
            </a:xfrm>
            <a:custGeom>
              <a:rect b="b" l="l" r="r" t="t"/>
              <a:pathLst>
                <a:path extrusionOk="0" h="61" w="61">
                  <a:moveTo>
                    <a:pt x="60" y="41"/>
                  </a:moveTo>
                  <a:cubicBezTo>
                    <a:pt x="55" y="56"/>
                    <a:pt x="36" y="64"/>
                    <a:pt x="20" y="59"/>
                  </a:cubicBezTo>
                  <a:cubicBezTo>
                    <a:pt x="4" y="54"/>
                    <a:pt x="-3" y="35"/>
                    <a:pt x="2" y="19"/>
                  </a:cubicBezTo>
                  <a:cubicBezTo>
                    <a:pt x="7" y="4"/>
                    <a:pt x="26" y="-4"/>
                    <a:pt x="41" y="1"/>
                  </a:cubicBezTo>
                  <a:cubicBezTo>
                    <a:pt x="57" y="9"/>
                    <a:pt x="65" y="25"/>
                    <a:pt x="60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103826" y="3150841"/>
              <a:ext cx="556813" cy="354823"/>
            </a:xfrm>
            <a:custGeom>
              <a:rect b="b" l="l" r="r" t="t"/>
              <a:pathLst>
                <a:path extrusionOk="0" h="860" w="1349">
                  <a:moveTo>
                    <a:pt x="1108" y="469"/>
                  </a:moveTo>
                  <a:cubicBezTo>
                    <a:pt x="1090" y="503"/>
                    <a:pt x="1056" y="527"/>
                    <a:pt x="1019" y="535"/>
                  </a:cubicBezTo>
                  <a:cubicBezTo>
                    <a:pt x="981" y="543"/>
                    <a:pt x="939" y="532"/>
                    <a:pt x="910" y="508"/>
                  </a:cubicBezTo>
                  <a:cubicBezTo>
                    <a:pt x="878" y="567"/>
                    <a:pt x="815" y="606"/>
                    <a:pt x="751" y="614"/>
                  </a:cubicBezTo>
                  <a:cubicBezTo>
                    <a:pt x="685" y="622"/>
                    <a:pt x="622" y="596"/>
                    <a:pt x="577" y="548"/>
                  </a:cubicBezTo>
                  <a:cubicBezTo>
                    <a:pt x="558" y="574"/>
                    <a:pt x="526" y="588"/>
                    <a:pt x="495" y="588"/>
                  </a:cubicBezTo>
                  <a:cubicBezTo>
                    <a:pt x="463" y="588"/>
                    <a:pt x="431" y="572"/>
                    <a:pt x="413" y="545"/>
                  </a:cubicBezTo>
                  <a:cubicBezTo>
                    <a:pt x="405" y="588"/>
                    <a:pt x="368" y="625"/>
                    <a:pt x="325" y="630"/>
                  </a:cubicBezTo>
                  <a:cubicBezTo>
                    <a:pt x="333" y="651"/>
                    <a:pt x="331" y="676"/>
                    <a:pt x="320" y="694"/>
                  </a:cubicBezTo>
                  <a:cubicBezTo>
                    <a:pt x="309" y="713"/>
                    <a:pt x="286" y="723"/>
                    <a:pt x="265" y="723"/>
                  </a:cubicBezTo>
                  <a:cubicBezTo>
                    <a:pt x="280" y="741"/>
                    <a:pt x="286" y="768"/>
                    <a:pt x="280" y="791"/>
                  </a:cubicBezTo>
                  <a:cubicBezTo>
                    <a:pt x="275" y="815"/>
                    <a:pt x="262" y="836"/>
                    <a:pt x="241" y="847"/>
                  </a:cubicBezTo>
                  <a:cubicBezTo>
                    <a:pt x="220" y="858"/>
                    <a:pt x="198" y="860"/>
                    <a:pt x="175" y="860"/>
                  </a:cubicBezTo>
                  <a:cubicBezTo>
                    <a:pt x="153" y="860"/>
                    <a:pt x="132" y="855"/>
                    <a:pt x="114" y="844"/>
                  </a:cubicBezTo>
                  <a:cubicBezTo>
                    <a:pt x="95" y="831"/>
                    <a:pt x="85" y="807"/>
                    <a:pt x="82" y="786"/>
                  </a:cubicBezTo>
                  <a:cubicBezTo>
                    <a:pt x="79" y="762"/>
                    <a:pt x="87" y="738"/>
                    <a:pt x="98" y="720"/>
                  </a:cubicBezTo>
                  <a:cubicBezTo>
                    <a:pt x="74" y="725"/>
                    <a:pt x="50" y="715"/>
                    <a:pt x="34" y="694"/>
                  </a:cubicBezTo>
                  <a:cubicBezTo>
                    <a:pt x="21" y="672"/>
                    <a:pt x="21" y="646"/>
                    <a:pt x="37" y="625"/>
                  </a:cubicBezTo>
                  <a:cubicBezTo>
                    <a:pt x="5" y="585"/>
                    <a:pt x="-8" y="529"/>
                    <a:pt x="5" y="479"/>
                  </a:cubicBezTo>
                  <a:cubicBezTo>
                    <a:pt x="18" y="429"/>
                    <a:pt x="56" y="387"/>
                    <a:pt x="103" y="368"/>
                  </a:cubicBezTo>
                  <a:cubicBezTo>
                    <a:pt x="90" y="297"/>
                    <a:pt x="119" y="220"/>
                    <a:pt x="177" y="178"/>
                  </a:cubicBezTo>
                  <a:cubicBezTo>
                    <a:pt x="235" y="135"/>
                    <a:pt x="317" y="130"/>
                    <a:pt x="381" y="167"/>
                  </a:cubicBezTo>
                  <a:cubicBezTo>
                    <a:pt x="389" y="141"/>
                    <a:pt x="415" y="119"/>
                    <a:pt x="442" y="111"/>
                  </a:cubicBezTo>
                  <a:cubicBezTo>
                    <a:pt x="468" y="104"/>
                    <a:pt x="497" y="111"/>
                    <a:pt x="518" y="133"/>
                  </a:cubicBezTo>
                  <a:cubicBezTo>
                    <a:pt x="566" y="64"/>
                    <a:pt x="640" y="16"/>
                    <a:pt x="722" y="3"/>
                  </a:cubicBezTo>
                  <a:cubicBezTo>
                    <a:pt x="804" y="-10"/>
                    <a:pt x="892" y="11"/>
                    <a:pt x="960" y="59"/>
                  </a:cubicBezTo>
                  <a:cubicBezTo>
                    <a:pt x="987" y="40"/>
                    <a:pt x="1029" y="43"/>
                    <a:pt x="1058" y="51"/>
                  </a:cubicBezTo>
                  <a:cubicBezTo>
                    <a:pt x="1087" y="59"/>
                    <a:pt x="1114" y="80"/>
                    <a:pt x="1127" y="109"/>
                  </a:cubicBezTo>
                  <a:cubicBezTo>
                    <a:pt x="1143" y="101"/>
                    <a:pt x="1161" y="104"/>
                    <a:pt x="1175" y="117"/>
                  </a:cubicBezTo>
                  <a:cubicBezTo>
                    <a:pt x="1188" y="130"/>
                    <a:pt x="1188" y="148"/>
                    <a:pt x="1180" y="164"/>
                  </a:cubicBezTo>
                  <a:cubicBezTo>
                    <a:pt x="1209" y="162"/>
                    <a:pt x="1243" y="175"/>
                    <a:pt x="1262" y="199"/>
                  </a:cubicBezTo>
                  <a:cubicBezTo>
                    <a:pt x="1280" y="223"/>
                    <a:pt x="1286" y="254"/>
                    <a:pt x="1278" y="283"/>
                  </a:cubicBezTo>
                  <a:cubicBezTo>
                    <a:pt x="1304" y="281"/>
                    <a:pt x="1333" y="297"/>
                    <a:pt x="1344" y="320"/>
                  </a:cubicBezTo>
                  <a:cubicBezTo>
                    <a:pt x="1355" y="344"/>
                    <a:pt x="1347" y="376"/>
                    <a:pt x="1328" y="395"/>
                  </a:cubicBezTo>
                  <a:cubicBezTo>
                    <a:pt x="1307" y="413"/>
                    <a:pt x="1278" y="416"/>
                    <a:pt x="1254" y="402"/>
                  </a:cubicBezTo>
                  <a:cubicBezTo>
                    <a:pt x="1254" y="432"/>
                    <a:pt x="1238" y="463"/>
                    <a:pt x="1212" y="477"/>
                  </a:cubicBezTo>
                  <a:cubicBezTo>
                    <a:pt x="1177" y="492"/>
                    <a:pt x="1135" y="484"/>
                    <a:pt x="1108" y="4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1061693" y="3392484"/>
              <a:ext cx="30980" cy="32219"/>
            </a:xfrm>
            <a:custGeom>
              <a:rect b="b" l="l" r="r" t="t"/>
              <a:pathLst>
                <a:path extrusionOk="0" h="79" w="76">
                  <a:moveTo>
                    <a:pt x="38" y="0"/>
                  </a:moveTo>
                  <a:cubicBezTo>
                    <a:pt x="-12" y="0"/>
                    <a:pt x="-13" y="79"/>
                    <a:pt x="38" y="79"/>
                  </a:cubicBezTo>
                  <a:cubicBezTo>
                    <a:pt x="88" y="79"/>
                    <a:pt x="89" y="0"/>
                    <a:pt x="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1070781" y="3355308"/>
              <a:ext cx="18175" cy="19414"/>
            </a:xfrm>
            <a:custGeom>
              <a:rect b="b" l="l" r="r" t="t"/>
              <a:pathLst>
                <a:path extrusionOk="0" h="48" w="45">
                  <a:moveTo>
                    <a:pt x="24" y="0"/>
                  </a:moveTo>
                  <a:cubicBezTo>
                    <a:pt x="-7" y="0"/>
                    <a:pt x="-7" y="48"/>
                    <a:pt x="24" y="48"/>
                  </a:cubicBezTo>
                  <a:cubicBezTo>
                    <a:pt x="53" y="48"/>
                    <a:pt x="53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1041453" y="3474684"/>
              <a:ext cx="273862" cy="51633"/>
            </a:xfrm>
            <a:custGeom>
              <a:rect b="b" l="l" r="r" t="t"/>
              <a:pathLst>
                <a:path extrusionOk="0" h="126" w="664">
                  <a:moveTo>
                    <a:pt x="664" y="126"/>
                  </a:moveTo>
                  <a:cubicBezTo>
                    <a:pt x="442" y="97"/>
                    <a:pt x="222" y="97"/>
                    <a:pt x="0" y="126"/>
                  </a:cubicBezTo>
                  <a:cubicBezTo>
                    <a:pt x="3" y="116"/>
                    <a:pt x="3" y="105"/>
                    <a:pt x="5" y="95"/>
                  </a:cubicBezTo>
                  <a:cubicBezTo>
                    <a:pt x="11" y="71"/>
                    <a:pt x="13" y="47"/>
                    <a:pt x="19" y="23"/>
                  </a:cubicBezTo>
                  <a:cubicBezTo>
                    <a:pt x="228" y="-8"/>
                    <a:pt x="439" y="-8"/>
                    <a:pt x="648" y="23"/>
                  </a:cubicBezTo>
                  <a:cubicBezTo>
                    <a:pt x="651" y="47"/>
                    <a:pt x="656" y="71"/>
                    <a:pt x="662" y="92"/>
                  </a:cubicBezTo>
                  <a:cubicBezTo>
                    <a:pt x="659" y="105"/>
                    <a:pt x="662" y="116"/>
                    <a:pt x="664" y="1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670107" y="3493685"/>
              <a:ext cx="1016973" cy="1110315"/>
            </a:xfrm>
            <a:custGeom>
              <a:rect b="b" l="l" r="r" t="t"/>
              <a:pathLst>
                <a:path extrusionOk="0" h="2689" w="2463">
                  <a:moveTo>
                    <a:pt x="2463" y="2689"/>
                  </a:moveTo>
                  <a:lnTo>
                    <a:pt x="0" y="2689"/>
                  </a:lnTo>
                  <a:cubicBezTo>
                    <a:pt x="349" y="1969"/>
                    <a:pt x="611" y="1221"/>
                    <a:pt x="777" y="443"/>
                  </a:cubicBezTo>
                  <a:cubicBezTo>
                    <a:pt x="783" y="422"/>
                    <a:pt x="785" y="401"/>
                    <a:pt x="791" y="379"/>
                  </a:cubicBezTo>
                  <a:cubicBezTo>
                    <a:pt x="793" y="364"/>
                    <a:pt x="796" y="350"/>
                    <a:pt x="799" y="334"/>
                  </a:cubicBezTo>
                  <a:cubicBezTo>
                    <a:pt x="804" y="305"/>
                    <a:pt x="809" y="276"/>
                    <a:pt x="817" y="244"/>
                  </a:cubicBezTo>
                  <a:cubicBezTo>
                    <a:pt x="820" y="226"/>
                    <a:pt x="825" y="207"/>
                    <a:pt x="828" y="189"/>
                  </a:cubicBezTo>
                  <a:cubicBezTo>
                    <a:pt x="830" y="176"/>
                    <a:pt x="833" y="162"/>
                    <a:pt x="836" y="149"/>
                  </a:cubicBezTo>
                  <a:cubicBezTo>
                    <a:pt x="838" y="136"/>
                    <a:pt x="841" y="125"/>
                    <a:pt x="841" y="112"/>
                  </a:cubicBezTo>
                  <a:cubicBezTo>
                    <a:pt x="846" y="83"/>
                    <a:pt x="852" y="57"/>
                    <a:pt x="854" y="28"/>
                  </a:cubicBezTo>
                  <a:cubicBezTo>
                    <a:pt x="1106" y="-10"/>
                    <a:pt x="1357" y="-10"/>
                    <a:pt x="1606" y="28"/>
                  </a:cubicBezTo>
                  <a:cubicBezTo>
                    <a:pt x="1611" y="57"/>
                    <a:pt x="1616" y="83"/>
                    <a:pt x="1619" y="112"/>
                  </a:cubicBezTo>
                  <a:cubicBezTo>
                    <a:pt x="1621" y="125"/>
                    <a:pt x="1624" y="136"/>
                    <a:pt x="1624" y="149"/>
                  </a:cubicBezTo>
                  <a:cubicBezTo>
                    <a:pt x="1627" y="162"/>
                    <a:pt x="1629" y="176"/>
                    <a:pt x="1632" y="189"/>
                  </a:cubicBezTo>
                  <a:cubicBezTo>
                    <a:pt x="1635" y="207"/>
                    <a:pt x="1640" y="226"/>
                    <a:pt x="1643" y="244"/>
                  </a:cubicBezTo>
                  <a:cubicBezTo>
                    <a:pt x="1648" y="274"/>
                    <a:pt x="1653" y="303"/>
                    <a:pt x="1661" y="334"/>
                  </a:cubicBezTo>
                  <a:cubicBezTo>
                    <a:pt x="1664" y="350"/>
                    <a:pt x="1666" y="364"/>
                    <a:pt x="1669" y="379"/>
                  </a:cubicBezTo>
                  <a:cubicBezTo>
                    <a:pt x="1674" y="401"/>
                    <a:pt x="1677" y="422"/>
                    <a:pt x="1682" y="443"/>
                  </a:cubicBezTo>
                  <a:cubicBezTo>
                    <a:pt x="1849" y="1221"/>
                    <a:pt x="2111" y="1967"/>
                    <a:pt x="2463" y="26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1014191" y="3493685"/>
              <a:ext cx="327563" cy="61134"/>
            </a:xfrm>
            <a:custGeom>
              <a:rect b="b" l="l" r="r" t="t"/>
              <a:pathLst>
                <a:path extrusionOk="0" h="149" w="794">
                  <a:moveTo>
                    <a:pt x="794" y="149"/>
                  </a:moveTo>
                  <a:cubicBezTo>
                    <a:pt x="529" y="115"/>
                    <a:pt x="265" y="115"/>
                    <a:pt x="0" y="149"/>
                  </a:cubicBezTo>
                  <a:cubicBezTo>
                    <a:pt x="3" y="136"/>
                    <a:pt x="5" y="125"/>
                    <a:pt x="5" y="112"/>
                  </a:cubicBezTo>
                  <a:cubicBezTo>
                    <a:pt x="11" y="83"/>
                    <a:pt x="16" y="57"/>
                    <a:pt x="19" y="28"/>
                  </a:cubicBezTo>
                  <a:cubicBezTo>
                    <a:pt x="270" y="-10"/>
                    <a:pt x="521" y="-10"/>
                    <a:pt x="770" y="28"/>
                  </a:cubicBezTo>
                  <a:cubicBezTo>
                    <a:pt x="775" y="57"/>
                    <a:pt x="780" y="83"/>
                    <a:pt x="783" y="112"/>
                  </a:cubicBezTo>
                  <a:cubicBezTo>
                    <a:pt x="791" y="123"/>
                    <a:pt x="791" y="136"/>
                    <a:pt x="794" y="1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8625" lIns="90000" spcFirstLastPara="1" rIns="90000" wrap="square" tIns="8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007582" y="3560601"/>
              <a:ext cx="341606" cy="33458"/>
            </a:xfrm>
            <a:custGeom>
              <a:rect b="b" l="l" r="r" t="t"/>
              <a:pathLst>
                <a:path extrusionOk="0" h="82" w="828">
                  <a:moveTo>
                    <a:pt x="828" y="82"/>
                  </a:moveTo>
                  <a:cubicBezTo>
                    <a:pt x="553" y="43"/>
                    <a:pt x="275" y="45"/>
                    <a:pt x="0" y="82"/>
                  </a:cubicBezTo>
                  <a:cubicBezTo>
                    <a:pt x="3" y="64"/>
                    <a:pt x="8" y="45"/>
                    <a:pt x="11" y="27"/>
                  </a:cubicBezTo>
                  <a:cubicBezTo>
                    <a:pt x="281" y="-10"/>
                    <a:pt x="550" y="-10"/>
                    <a:pt x="818" y="27"/>
                  </a:cubicBezTo>
                  <a:cubicBezTo>
                    <a:pt x="820" y="43"/>
                    <a:pt x="823" y="64"/>
                    <a:pt x="828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3" name="Google Shape;533;p33"/>
            <p:cNvGrpSpPr/>
            <p:nvPr/>
          </p:nvGrpSpPr>
          <p:grpSpPr>
            <a:xfrm>
              <a:off x="55050" y="4595950"/>
              <a:ext cx="3289439" cy="9"/>
              <a:chOff x="0" y="4595950"/>
              <a:chExt cx="3289439" cy="9"/>
            </a:xfrm>
          </p:grpSpPr>
          <p:cxnSp>
            <p:nvCxnSpPr>
              <p:cNvPr id="534" name="Google Shape;534;p33"/>
              <p:cNvCxnSpPr/>
              <p:nvPr/>
            </p:nvCxnSpPr>
            <p:spPr>
              <a:xfrm>
                <a:off x="0" y="4595950"/>
                <a:ext cx="292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33"/>
              <p:cNvCxnSpPr/>
              <p:nvPr/>
            </p:nvCxnSpPr>
            <p:spPr>
              <a:xfrm>
                <a:off x="3072839" y="4595959"/>
                <a:ext cx="21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36" name="Google Shape;536;p33"/>
            <p:cNvGrpSpPr/>
            <p:nvPr/>
          </p:nvGrpSpPr>
          <p:grpSpPr>
            <a:xfrm>
              <a:off x="156428" y="3156666"/>
              <a:ext cx="556793" cy="1451779"/>
              <a:chOff x="2090350" y="2239265"/>
              <a:chExt cx="905501" cy="2360616"/>
            </a:xfrm>
          </p:grpSpPr>
          <p:sp>
            <p:nvSpPr>
              <p:cNvPr id="537" name="Google Shape;537;p33"/>
              <p:cNvSpPr/>
              <p:nvPr/>
            </p:nvSpPr>
            <p:spPr>
              <a:xfrm flipH="1">
                <a:off x="2712180" y="2613372"/>
                <a:ext cx="283672" cy="1986468"/>
              </a:xfrm>
              <a:custGeom>
                <a:rect b="b" l="l" r="r" t="t"/>
                <a:pathLst>
                  <a:path extrusionOk="0" h="26064" w="3722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 flipH="1">
                <a:off x="2090350" y="2239265"/>
                <a:ext cx="337102" cy="2360616"/>
              </a:xfrm>
              <a:custGeom>
                <a:rect b="b" l="l" r="r" t="t"/>
                <a:pathLst>
                  <a:path extrusionOk="0" h="26064" w="3722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 flipH="1">
                <a:off x="2378953" y="2297047"/>
                <a:ext cx="350052" cy="379826"/>
              </a:xfrm>
              <a:custGeom>
                <a:rect b="b" l="l" r="r" t="t"/>
                <a:pathLst>
                  <a:path extrusionOk="0" h="14298" w="12020">
                    <a:moveTo>
                      <a:pt x="0" y="13737"/>
                    </a:moveTo>
                    <a:cubicBezTo>
                      <a:pt x="5217" y="16868"/>
                      <a:pt x="10098" y="5773"/>
                      <a:pt x="1202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40" name="Google Shape;540;p33"/>
              <p:cNvSpPr/>
              <p:nvPr/>
            </p:nvSpPr>
            <p:spPr>
              <a:xfrm flipH="1">
                <a:off x="2371680" y="2464308"/>
                <a:ext cx="364950" cy="364950"/>
              </a:xfrm>
              <a:custGeom>
                <a:rect b="b" l="l" r="r" t="t"/>
                <a:pathLst>
                  <a:path extrusionOk="0" h="13738" w="13738">
                    <a:moveTo>
                      <a:pt x="0" y="13738"/>
                    </a:moveTo>
                    <a:cubicBezTo>
                      <a:pt x="6476" y="13738"/>
                      <a:pt x="12169" y="6283"/>
                      <a:pt x="13738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41" name="Google Shape;541;p33"/>
              <p:cNvSpPr/>
              <p:nvPr/>
            </p:nvSpPr>
            <p:spPr>
              <a:xfrm flipH="1">
                <a:off x="2385676" y="2832756"/>
                <a:ext cx="350104" cy="284644"/>
              </a:xfrm>
              <a:custGeom>
                <a:rect b="b" l="l" r="r" t="t"/>
                <a:pathLst>
                  <a:path extrusionOk="0" h="10715" w="12605">
                    <a:moveTo>
                      <a:pt x="0" y="10599"/>
                    </a:moveTo>
                    <a:cubicBezTo>
                      <a:pt x="5415" y="11499"/>
                      <a:pt x="11704" y="5415"/>
                      <a:pt x="12605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542" name="Google Shape;542;p33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543" name="Google Shape;543;p3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3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5" name="Google Shape;545;p3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5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42" name="Google Shape;42;p5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5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" name="Google Shape;44;p5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grpSp>
        <p:nvGrpSpPr>
          <p:cNvPr id="47" name="Google Shape;47;p5"/>
          <p:cNvGrpSpPr/>
          <p:nvPr/>
        </p:nvGrpSpPr>
        <p:grpSpPr>
          <a:xfrm>
            <a:off x="53765" y="3589018"/>
            <a:ext cx="596273" cy="1554466"/>
            <a:chOff x="2090350" y="2239265"/>
            <a:chExt cx="905501" cy="2360616"/>
          </a:xfrm>
        </p:grpSpPr>
        <p:sp>
          <p:nvSpPr>
            <p:cNvPr id="48" name="Google Shape;48;p5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rect b="b" l="l" r="r" t="t"/>
              <a:pathLst>
                <a:path extrusionOk="0" h="26064" w="3722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rect b="b" l="l" r="r" t="t"/>
              <a:pathLst>
                <a:path extrusionOk="0" h="14298" w="1202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" name="Google Shape;51;p5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rect b="b" l="l" r="r" t="t"/>
              <a:pathLst>
                <a:path extrusionOk="0" h="13738" w="13738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" name="Google Shape;52;p5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rect b="b" l="l" r="r" t="t"/>
              <a:pathLst>
                <a:path extrusionOk="0" h="10715" w="12605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subTitle"/>
          </p:nvPr>
        </p:nvSpPr>
        <p:spPr>
          <a:xfrm>
            <a:off x="5055284" y="3754807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subTitle"/>
          </p:nvPr>
        </p:nvSpPr>
        <p:spPr>
          <a:xfrm>
            <a:off x="1583300" y="3754807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5055275" y="3363225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4" type="subTitle"/>
          </p:nvPr>
        </p:nvSpPr>
        <p:spPr>
          <a:xfrm>
            <a:off x="1583300" y="3363225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b="1"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6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6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61" name="Google Shape;61;p6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6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" name="Google Shape;63;p6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66" name="Google Shape;66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" name="Google Shape;67;p6"/>
          <p:cNvGrpSpPr/>
          <p:nvPr/>
        </p:nvGrpSpPr>
        <p:grpSpPr>
          <a:xfrm>
            <a:off x="8468873" y="3555950"/>
            <a:ext cx="634563" cy="1587396"/>
            <a:chOff x="3899880" y="1817280"/>
            <a:chExt cx="1502280" cy="3758040"/>
          </a:xfrm>
        </p:grpSpPr>
        <p:sp>
          <p:nvSpPr>
            <p:cNvPr id="68" name="Google Shape;68;p6"/>
            <p:cNvSpPr/>
            <p:nvPr/>
          </p:nvSpPr>
          <p:spPr>
            <a:xfrm>
              <a:off x="4374000" y="1818000"/>
              <a:ext cx="554760" cy="3757320"/>
            </a:xfrm>
            <a:custGeom>
              <a:rect b="b" l="l" r="r" t="t"/>
              <a:pathLst>
                <a:path extrusionOk="0" h="10437" w="1541">
                  <a:moveTo>
                    <a:pt x="1519" y="10437"/>
                  </a:moveTo>
                  <a:cubicBezTo>
                    <a:pt x="1508" y="10437"/>
                    <a:pt x="1498" y="10427"/>
                    <a:pt x="1496" y="10416"/>
                  </a:cubicBezTo>
                  <a:lnTo>
                    <a:pt x="918" y="47"/>
                  </a:lnTo>
                  <a:lnTo>
                    <a:pt x="625" y="47"/>
                  </a:lnTo>
                  <a:lnTo>
                    <a:pt x="46" y="10416"/>
                  </a:lnTo>
                  <a:cubicBezTo>
                    <a:pt x="46" y="10429"/>
                    <a:pt x="36" y="10439"/>
                    <a:pt x="22" y="10437"/>
                  </a:cubicBezTo>
                  <a:cubicBezTo>
                    <a:pt x="8" y="10437"/>
                    <a:pt x="0" y="10426"/>
                    <a:pt x="0" y="10413"/>
                  </a:cubicBezTo>
                  <a:lnTo>
                    <a:pt x="578" y="22"/>
                  </a:lnTo>
                  <a:cubicBezTo>
                    <a:pt x="578" y="10"/>
                    <a:pt x="588" y="0"/>
                    <a:pt x="601" y="0"/>
                  </a:cubicBezTo>
                  <a:lnTo>
                    <a:pt x="938" y="0"/>
                  </a:lnTo>
                  <a:cubicBezTo>
                    <a:pt x="950" y="0"/>
                    <a:pt x="960" y="10"/>
                    <a:pt x="961" y="22"/>
                  </a:cubicBezTo>
                  <a:lnTo>
                    <a:pt x="1541" y="10413"/>
                  </a:lnTo>
                  <a:cubicBezTo>
                    <a:pt x="1543" y="10426"/>
                    <a:pt x="1534" y="10436"/>
                    <a:pt x="1519" y="1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4381200" y="1817280"/>
              <a:ext cx="527760" cy="3613320"/>
            </a:xfrm>
            <a:custGeom>
              <a:rect b="b" l="l" r="r" t="t"/>
              <a:pathLst>
                <a:path extrusionOk="0" h="10037" w="1466">
                  <a:moveTo>
                    <a:pt x="25" y="10037"/>
                  </a:moveTo>
                  <a:cubicBezTo>
                    <a:pt x="16" y="10037"/>
                    <a:pt x="7" y="10031"/>
                    <a:pt x="3" y="10024"/>
                  </a:cubicBezTo>
                  <a:cubicBezTo>
                    <a:pt x="-3" y="10013"/>
                    <a:pt x="3" y="9999"/>
                    <a:pt x="15" y="9994"/>
                  </a:cubicBezTo>
                  <a:lnTo>
                    <a:pt x="1392" y="9377"/>
                  </a:lnTo>
                  <a:lnTo>
                    <a:pt x="93" y="8561"/>
                  </a:lnTo>
                  <a:cubicBezTo>
                    <a:pt x="86" y="8557"/>
                    <a:pt x="82" y="8550"/>
                    <a:pt x="83" y="8541"/>
                  </a:cubicBezTo>
                  <a:cubicBezTo>
                    <a:pt x="83" y="8532"/>
                    <a:pt x="88" y="8525"/>
                    <a:pt x="95" y="8522"/>
                  </a:cubicBezTo>
                  <a:lnTo>
                    <a:pt x="1309" y="7801"/>
                  </a:lnTo>
                  <a:lnTo>
                    <a:pt x="176" y="7125"/>
                  </a:lnTo>
                  <a:cubicBezTo>
                    <a:pt x="169" y="7120"/>
                    <a:pt x="165" y="7113"/>
                    <a:pt x="165" y="7106"/>
                  </a:cubicBezTo>
                  <a:cubicBezTo>
                    <a:pt x="165" y="7097"/>
                    <a:pt x="169" y="7090"/>
                    <a:pt x="175" y="7085"/>
                  </a:cubicBezTo>
                  <a:lnTo>
                    <a:pt x="1233" y="6422"/>
                  </a:lnTo>
                  <a:lnTo>
                    <a:pt x="249" y="5787"/>
                  </a:lnTo>
                  <a:cubicBezTo>
                    <a:pt x="243" y="5783"/>
                    <a:pt x="239" y="5778"/>
                    <a:pt x="239" y="5770"/>
                  </a:cubicBezTo>
                  <a:cubicBezTo>
                    <a:pt x="239" y="5763"/>
                    <a:pt x="242" y="5755"/>
                    <a:pt x="248" y="5751"/>
                  </a:cubicBezTo>
                  <a:lnTo>
                    <a:pt x="1161" y="5005"/>
                  </a:lnTo>
                  <a:lnTo>
                    <a:pt x="331" y="4304"/>
                  </a:lnTo>
                  <a:cubicBezTo>
                    <a:pt x="325" y="4299"/>
                    <a:pt x="322" y="4294"/>
                    <a:pt x="322" y="4286"/>
                  </a:cubicBezTo>
                  <a:cubicBezTo>
                    <a:pt x="322" y="4279"/>
                    <a:pt x="325" y="4273"/>
                    <a:pt x="331" y="4269"/>
                  </a:cubicBezTo>
                  <a:lnTo>
                    <a:pt x="1086" y="3622"/>
                  </a:lnTo>
                  <a:lnTo>
                    <a:pt x="402" y="3034"/>
                  </a:lnTo>
                  <a:cubicBezTo>
                    <a:pt x="396" y="3030"/>
                    <a:pt x="393" y="3022"/>
                    <a:pt x="393" y="3015"/>
                  </a:cubicBezTo>
                  <a:cubicBezTo>
                    <a:pt x="393" y="3008"/>
                    <a:pt x="398" y="3002"/>
                    <a:pt x="404" y="2998"/>
                  </a:cubicBezTo>
                  <a:lnTo>
                    <a:pt x="1020" y="2563"/>
                  </a:lnTo>
                  <a:lnTo>
                    <a:pt x="449" y="2208"/>
                  </a:lnTo>
                  <a:cubicBezTo>
                    <a:pt x="443" y="2204"/>
                    <a:pt x="439" y="2198"/>
                    <a:pt x="437" y="2189"/>
                  </a:cubicBezTo>
                  <a:cubicBezTo>
                    <a:pt x="437" y="2182"/>
                    <a:pt x="440" y="2174"/>
                    <a:pt x="446" y="2170"/>
                  </a:cubicBezTo>
                  <a:lnTo>
                    <a:pt x="976" y="1750"/>
                  </a:lnTo>
                  <a:lnTo>
                    <a:pt x="493" y="1383"/>
                  </a:lnTo>
                  <a:cubicBezTo>
                    <a:pt x="487" y="1379"/>
                    <a:pt x="484" y="1371"/>
                    <a:pt x="484" y="1364"/>
                  </a:cubicBezTo>
                  <a:cubicBezTo>
                    <a:pt x="484" y="1356"/>
                    <a:pt x="487" y="1350"/>
                    <a:pt x="493" y="1345"/>
                  </a:cubicBezTo>
                  <a:lnTo>
                    <a:pt x="936" y="994"/>
                  </a:lnTo>
                  <a:lnTo>
                    <a:pt x="532" y="697"/>
                  </a:lnTo>
                  <a:cubicBezTo>
                    <a:pt x="526" y="693"/>
                    <a:pt x="523" y="685"/>
                    <a:pt x="523" y="678"/>
                  </a:cubicBezTo>
                  <a:cubicBezTo>
                    <a:pt x="523" y="671"/>
                    <a:pt x="526" y="663"/>
                    <a:pt x="532" y="659"/>
                  </a:cubicBezTo>
                  <a:lnTo>
                    <a:pt x="903" y="362"/>
                  </a:lnTo>
                  <a:lnTo>
                    <a:pt x="567" y="41"/>
                  </a:lnTo>
                  <a:cubicBezTo>
                    <a:pt x="558" y="33"/>
                    <a:pt x="557" y="18"/>
                    <a:pt x="565" y="8"/>
                  </a:cubicBezTo>
                  <a:cubicBezTo>
                    <a:pt x="574" y="-1"/>
                    <a:pt x="589" y="-2"/>
                    <a:pt x="599" y="6"/>
                  </a:cubicBezTo>
                  <a:lnTo>
                    <a:pt x="954" y="344"/>
                  </a:lnTo>
                  <a:cubicBezTo>
                    <a:pt x="959" y="349"/>
                    <a:pt x="962" y="356"/>
                    <a:pt x="962" y="362"/>
                  </a:cubicBezTo>
                  <a:cubicBezTo>
                    <a:pt x="962" y="369"/>
                    <a:pt x="959" y="375"/>
                    <a:pt x="953" y="379"/>
                  </a:cubicBezTo>
                  <a:lnTo>
                    <a:pt x="584" y="675"/>
                  </a:lnTo>
                  <a:lnTo>
                    <a:pt x="988" y="972"/>
                  </a:lnTo>
                  <a:cubicBezTo>
                    <a:pt x="994" y="977"/>
                    <a:pt x="997" y="983"/>
                    <a:pt x="997" y="991"/>
                  </a:cubicBezTo>
                  <a:cubicBezTo>
                    <a:pt x="997" y="998"/>
                    <a:pt x="994" y="1006"/>
                    <a:pt x="988" y="1010"/>
                  </a:cubicBezTo>
                  <a:lnTo>
                    <a:pt x="545" y="1361"/>
                  </a:lnTo>
                  <a:lnTo>
                    <a:pt x="1029" y="1729"/>
                  </a:lnTo>
                  <a:cubicBezTo>
                    <a:pt x="1035" y="1733"/>
                    <a:pt x="1038" y="1740"/>
                    <a:pt x="1038" y="1748"/>
                  </a:cubicBezTo>
                  <a:cubicBezTo>
                    <a:pt x="1038" y="1755"/>
                    <a:pt x="1035" y="1762"/>
                    <a:pt x="1029" y="1766"/>
                  </a:cubicBezTo>
                  <a:lnTo>
                    <a:pt x="501" y="2185"/>
                  </a:lnTo>
                  <a:lnTo>
                    <a:pt x="1072" y="2537"/>
                  </a:lnTo>
                  <a:cubicBezTo>
                    <a:pt x="1080" y="2542"/>
                    <a:pt x="1083" y="2549"/>
                    <a:pt x="1084" y="2556"/>
                  </a:cubicBezTo>
                  <a:cubicBezTo>
                    <a:pt x="1084" y="2563"/>
                    <a:pt x="1081" y="2571"/>
                    <a:pt x="1074" y="2575"/>
                  </a:cubicBezTo>
                  <a:lnTo>
                    <a:pt x="453" y="3012"/>
                  </a:lnTo>
                  <a:lnTo>
                    <a:pt x="1135" y="3597"/>
                  </a:lnTo>
                  <a:cubicBezTo>
                    <a:pt x="1141" y="3601"/>
                    <a:pt x="1144" y="3608"/>
                    <a:pt x="1144" y="3615"/>
                  </a:cubicBezTo>
                  <a:cubicBezTo>
                    <a:pt x="1144" y="3623"/>
                    <a:pt x="1141" y="3628"/>
                    <a:pt x="1135" y="3632"/>
                  </a:cubicBezTo>
                  <a:lnTo>
                    <a:pt x="380" y="4279"/>
                  </a:lnTo>
                  <a:lnTo>
                    <a:pt x="1212" y="4980"/>
                  </a:lnTo>
                  <a:cubicBezTo>
                    <a:pt x="1218" y="4984"/>
                    <a:pt x="1221" y="4991"/>
                    <a:pt x="1221" y="4997"/>
                  </a:cubicBezTo>
                  <a:cubicBezTo>
                    <a:pt x="1221" y="5005"/>
                    <a:pt x="1218" y="5010"/>
                    <a:pt x="1212" y="5015"/>
                  </a:cubicBezTo>
                  <a:lnTo>
                    <a:pt x="302" y="5758"/>
                  </a:lnTo>
                  <a:lnTo>
                    <a:pt x="1290" y="6396"/>
                  </a:lnTo>
                  <a:cubicBezTo>
                    <a:pt x="1297" y="6400"/>
                    <a:pt x="1300" y="6408"/>
                    <a:pt x="1300" y="6415"/>
                  </a:cubicBezTo>
                  <a:cubicBezTo>
                    <a:pt x="1300" y="6422"/>
                    <a:pt x="1295" y="6430"/>
                    <a:pt x="1290" y="6434"/>
                  </a:cubicBezTo>
                  <a:lnTo>
                    <a:pt x="233" y="7095"/>
                  </a:lnTo>
                  <a:lnTo>
                    <a:pt x="1367" y="7773"/>
                  </a:lnTo>
                  <a:cubicBezTo>
                    <a:pt x="1374" y="7777"/>
                    <a:pt x="1378" y="7785"/>
                    <a:pt x="1378" y="7793"/>
                  </a:cubicBezTo>
                  <a:cubicBezTo>
                    <a:pt x="1378" y="7802"/>
                    <a:pt x="1374" y="7809"/>
                    <a:pt x="1367" y="7814"/>
                  </a:cubicBezTo>
                  <a:lnTo>
                    <a:pt x="153" y="8537"/>
                  </a:lnTo>
                  <a:lnTo>
                    <a:pt x="1456" y="9355"/>
                  </a:lnTo>
                  <a:cubicBezTo>
                    <a:pt x="1463" y="9360"/>
                    <a:pt x="1467" y="9368"/>
                    <a:pt x="1466" y="9377"/>
                  </a:cubicBezTo>
                  <a:cubicBezTo>
                    <a:pt x="1466" y="9386"/>
                    <a:pt x="1460" y="9393"/>
                    <a:pt x="1453" y="9396"/>
                  </a:cubicBezTo>
                  <a:lnTo>
                    <a:pt x="35" y="10030"/>
                  </a:lnTo>
                  <a:cubicBezTo>
                    <a:pt x="31" y="10036"/>
                    <a:pt x="28" y="10037"/>
                    <a:pt x="25" y="10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4394520" y="1817640"/>
              <a:ext cx="527040" cy="3612960"/>
            </a:xfrm>
            <a:custGeom>
              <a:rect b="b" l="l" r="r" t="t"/>
              <a:pathLst>
                <a:path extrusionOk="0" h="10036" w="1464">
                  <a:moveTo>
                    <a:pt x="1439" y="10036"/>
                  </a:moveTo>
                  <a:cubicBezTo>
                    <a:pt x="1436" y="10036"/>
                    <a:pt x="1433" y="10036"/>
                    <a:pt x="1430" y="10035"/>
                  </a:cubicBezTo>
                  <a:lnTo>
                    <a:pt x="13" y="9401"/>
                  </a:lnTo>
                  <a:cubicBezTo>
                    <a:pt x="5" y="9398"/>
                    <a:pt x="0" y="9389"/>
                    <a:pt x="0" y="9382"/>
                  </a:cubicBezTo>
                  <a:cubicBezTo>
                    <a:pt x="0" y="9373"/>
                    <a:pt x="2" y="9366"/>
                    <a:pt x="10" y="9360"/>
                  </a:cubicBezTo>
                  <a:lnTo>
                    <a:pt x="1312" y="8541"/>
                  </a:lnTo>
                  <a:lnTo>
                    <a:pt x="99" y="7817"/>
                  </a:lnTo>
                  <a:cubicBezTo>
                    <a:pt x="91" y="7813"/>
                    <a:pt x="87" y="7806"/>
                    <a:pt x="87" y="7797"/>
                  </a:cubicBezTo>
                  <a:cubicBezTo>
                    <a:pt x="87" y="7788"/>
                    <a:pt x="91" y="7781"/>
                    <a:pt x="99" y="7776"/>
                  </a:cubicBezTo>
                  <a:lnTo>
                    <a:pt x="1232" y="7099"/>
                  </a:lnTo>
                  <a:lnTo>
                    <a:pt x="176" y="6437"/>
                  </a:lnTo>
                  <a:cubicBezTo>
                    <a:pt x="169" y="6433"/>
                    <a:pt x="166" y="6426"/>
                    <a:pt x="166" y="6418"/>
                  </a:cubicBezTo>
                  <a:cubicBezTo>
                    <a:pt x="166" y="6411"/>
                    <a:pt x="170" y="6402"/>
                    <a:pt x="176" y="6399"/>
                  </a:cubicBezTo>
                  <a:lnTo>
                    <a:pt x="1164" y="5761"/>
                  </a:lnTo>
                  <a:lnTo>
                    <a:pt x="253" y="5018"/>
                  </a:lnTo>
                  <a:cubicBezTo>
                    <a:pt x="247" y="5014"/>
                    <a:pt x="244" y="5009"/>
                    <a:pt x="244" y="5001"/>
                  </a:cubicBezTo>
                  <a:cubicBezTo>
                    <a:pt x="244" y="4994"/>
                    <a:pt x="247" y="4988"/>
                    <a:pt x="253" y="4983"/>
                  </a:cubicBezTo>
                  <a:lnTo>
                    <a:pt x="1085" y="4282"/>
                  </a:lnTo>
                  <a:lnTo>
                    <a:pt x="330" y="3635"/>
                  </a:lnTo>
                  <a:cubicBezTo>
                    <a:pt x="324" y="3631"/>
                    <a:pt x="322" y="3625"/>
                    <a:pt x="322" y="3618"/>
                  </a:cubicBezTo>
                  <a:cubicBezTo>
                    <a:pt x="322" y="3611"/>
                    <a:pt x="324" y="3605"/>
                    <a:pt x="330" y="3600"/>
                  </a:cubicBezTo>
                  <a:lnTo>
                    <a:pt x="1012" y="3016"/>
                  </a:lnTo>
                  <a:lnTo>
                    <a:pt x="391" y="2579"/>
                  </a:lnTo>
                  <a:cubicBezTo>
                    <a:pt x="386" y="2574"/>
                    <a:pt x="381" y="2567"/>
                    <a:pt x="381" y="2560"/>
                  </a:cubicBezTo>
                  <a:cubicBezTo>
                    <a:pt x="381" y="2552"/>
                    <a:pt x="386" y="2545"/>
                    <a:pt x="393" y="2541"/>
                  </a:cubicBezTo>
                  <a:lnTo>
                    <a:pt x="964" y="2188"/>
                  </a:lnTo>
                  <a:lnTo>
                    <a:pt x="434" y="1767"/>
                  </a:lnTo>
                  <a:cubicBezTo>
                    <a:pt x="428" y="1763"/>
                    <a:pt x="425" y="1755"/>
                    <a:pt x="425" y="1748"/>
                  </a:cubicBezTo>
                  <a:cubicBezTo>
                    <a:pt x="425" y="1741"/>
                    <a:pt x="428" y="1733"/>
                    <a:pt x="434" y="1729"/>
                  </a:cubicBezTo>
                  <a:lnTo>
                    <a:pt x="917" y="1362"/>
                  </a:lnTo>
                  <a:lnTo>
                    <a:pt x="475" y="1011"/>
                  </a:lnTo>
                  <a:cubicBezTo>
                    <a:pt x="469" y="1006"/>
                    <a:pt x="466" y="999"/>
                    <a:pt x="466" y="992"/>
                  </a:cubicBezTo>
                  <a:cubicBezTo>
                    <a:pt x="466" y="984"/>
                    <a:pt x="469" y="977"/>
                    <a:pt x="475" y="973"/>
                  </a:cubicBezTo>
                  <a:lnTo>
                    <a:pt x="878" y="676"/>
                  </a:lnTo>
                  <a:lnTo>
                    <a:pt x="509" y="380"/>
                  </a:lnTo>
                  <a:cubicBezTo>
                    <a:pt x="504" y="375"/>
                    <a:pt x="501" y="369"/>
                    <a:pt x="501" y="362"/>
                  </a:cubicBezTo>
                  <a:cubicBezTo>
                    <a:pt x="501" y="354"/>
                    <a:pt x="504" y="349"/>
                    <a:pt x="508" y="345"/>
                  </a:cubicBezTo>
                  <a:lnTo>
                    <a:pt x="864" y="7"/>
                  </a:lnTo>
                  <a:cubicBezTo>
                    <a:pt x="872" y="-2"/>
                    <a:pt x="887" y="-2"/>
                    <a:pt x="897" y="8"/>
                  </a:cubicBezTo>
                  <a:cubicBezTo>
                    <a:pt x="906" y="17"/>
                    <a:pt x="906" y="32"/>
                    <a:pt x="896" y="42"/>
                  </a:cubicBezTo>
                  <a:lnTo>
                    <a:pt x="559" y="362"/>
                  </a:lnTo>
                  <a:lnTo>
                    <a:pt x="931" y="660"/>
                  </a:lnTo>
                  <a:cubicBezTo>
                    <a:pt x="936" y="664"/>
                    <a:pt x="939" y="670"/>
                    <a:pt x="939" y="678"/>
                  </a:cubicBezTo>
                  <a:cubicBezTo>
                    <a:pt x="939" y="685"/>
                    <a:pt x="936" y="693"/>
                    <a:pt x="931" y="697"/>
                  </a:cubicBezTo>
                  <a:lnTo>
                    <a:pt x="527" y="995"/>
                  </a:lnTo>
                  <a:lnTo>
                    <a:pt x="970" y="1346"/>
                  </a:lnTo>
                  <a:cubicBezTo>
                    <a:pt x="976" y="1350"/>
                    <a:pt x="979" y="1357"/>
                    <a:pt x="979" y="1365"/>
                  </a:cubicBezTo>
                  <a:cubicBezTo>
                    <a:pt x="979" y="1372"/>
                    <a:pt x="976" y="1379"/>
                    <a:pt x="970" y="1384"/>
                  </a:cubicBezTo>
                  <a:lnTo>
                    <a:pt x="486" y="1751"/>
                  </a:lnTo>
                  <a:lnTo>
                    <a:pt x="1017" y="2171"/>
                  </a:lnTo>
                  <a:cubicBezTo>
                    <a:pt x="1022" y="2175"/>
                    <a:pt x="1025" y="2181"/>
                    <a:pt x="1025" y="2189"/>
                  </a:cubicBezTo>
                  <a:cubicBezTo>
                    <a:pt x="1025" y="2196"/>
                    <a:pt x="1021" y="2204"/>
                    <a:pt x="1014" y="2208"/>
                  </a:cubicBezTo>
                  <a:lnTo>
                    <a:pt x="444" y="2560"/>
                  </a:lnTo>
                  <a:lnTo>
                    <a:pt x="1060" y="2994"/>
                  </a:lnTo>
                  <a:cubicBezTo>
                    <a:pt x="1066" y="2998"/>
                    <a:pt x="1070" y="3003"/>
                    <a:pt x="1070" y="3011"/>
                  </a:cubicBezTo>
                  <a:cubicBezTo>
                    <a:pt x="1070" y="3018"/>
                    <a:pt x="1068" y="3026"/>
                    <a:pt x="1062" y="3030"/>
                  </a:cubicBezTo>
                  <a:lnTo>
                    <a:pt x="378" y="3618"/>
                  </a:lnTo>
                  <a:lnTo>
                    <a:pt x="1133" y="4265"/>
                  </a:lnTo>
                  <a:cubicBezTo>
                    <a:pt x="1139" y="4269"/>
                    <a:pt x="1142" y="4275"/>
                    <a:pt x="1142" y="4282"/>
                  </a:cubicBezTo>
                  <a:cubicBezTo>
                    <a:pt x="1142" y="4290"/>
                    <a:pt x="1139" y="4295"/>
                    <a:pt x="1133" y="4300"/>
                  </a:cubicBezTo>
                  <a:lnTo>
                    <a:pt x="303" y="5001"/>
                  </a:lnTo>
                  <a:lnTo>
                    <a:pt x="1216" y="5747"/>
                  </a:lnTo>
                  <a:cubicBezTo>
                    <a:pt x="1222" y="5751"/>
                    <a:pt x="1225" y="5759"/>
                    <a:pt x="1225" y="5766"/>
                  </a:cubicBezTo>
                  <a:cubicBezTo>
                    <a:pt x="1225" y="5774"/>
                    <a:pt x="1221" y="5780"/>
                    <a:pt x="1215" y="5783"/>
                  </a:cubicBezTo>
                  <a:lnTo>
                    <a:pt x="231" y="6418"/>
                  </a:lnTo>
                  <a:lnTo>
                    <a:pt x="1289" y="7081"/>
                  </a:lnTo>
                  <a:cubicBezTo>
                    <a:pt x="1296" y="7086"/>
                    <a:pt x="1301" y="7093"/>
                    <a:pt x="1299" y="7102"/>
                  </a:cubicBezTo>
                  <a:cubicBezTo>
                    <a:pt x="1299" y="7110"/>
                    <a:pt x="1295" y="7118"/>
                    <a:pt x="1288" y="7121"/>
                  </a:cubicBezTo>
                  <a:lnTo>
                    <a:pt x="157" y="7797"/>
                  </a:lnTo>
                  <a:lnTo>
                    <a:pt x="1371" y="8518"/>
                  </a:lnTo>
                  <a:cubicBezTo>
                    <a:pt x="1378" y="8522"/>
                    <a:pt x="1382" y="8530"/>
                    <a:pt x="1382" y="8537"/>
                  </a:cubicBezTo>
                  <a:cubicBezTo>
                    <a:pt x="1382" y="8546"/>
                    <a:pt x="1378" y="8553"/>
                    <a:pt x="1372" y="8557"/>
                  </a:cubicBezTo>
                  <a:lnTo>
                    <a:pt x="74" y="9373"/>
                  </a:lnTo>
                  <a:lnTo>
                    <a:pt x="1451" y="9990"/>
                  </a:lnTo>
                  <a:cubicBezTo>
                    <a:pt x="1462" y="9995"/>
                    <a:pt x="1468" y="10009"/>
                    <a:pt x="1462" y="10020"/>
                  </a:cubicBezTo>
                  <a:cubicBezTo>
                    <a:pt x="1457" y="10030"/>
                    <a:pt x="1449" y="10036"/>
                    <a:pt x="1439" y="10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4150440" y="2053080"/>
              <a:ext cx="1001160" cy="136800"/>
            </a:xfrm>
            <a:custGeom>
              <a:rect b="b" l="l" r="r" t="t"/>
              <a:pathLst>
                <a:path extrusionOk="0" h="380" w="2781">
                  <a:moveTo>
                    <a:pt x="1391" y="379"/>
                  </a:moveTo>
                  <a:cubicBezTo>
                    <a:pt x="1390" y="379"/>
                    <a:pt x="1389" y="379"/>
                    <a:pt x="1387" y="379"/>
                  </a:cubicBezTo>
                  <a:lnTo>
                    <a:pt x="19" y="135"/>
                  </a:lnTo>
                  <a:cubicBezTo>
                    <a:pt x="7" y="134"/>
                    <a:pt x="0" y="124"/>
                    <a:pt x="0" y="112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2757" y="0"/>
                  </a:lnTo>
                  <a:cubicBezTo>
                    <a:pt x="2770" y="0"/>
                    <a:pt x="2781" y="10"/>
                    <a:pt x="2781" y="23"/>
                  </a:cubicBezTo>
                  <a:lnTo>
                    <a:pt x="2781" y="113"/>
                  </a:lnTo>
                  <a:cubicBezTo>
                    <a:pt x="2781" y="125"/>
                    <a:pt x="2772" y="134"/>
                    <a:pt x="2762" y="137"/>
                  </a:cubicBezTo>
                  <a:lnTo>
                    <a:pt x="1394" y="380"/>
                  </a:lnTo>
                  <a:cubicBezTo>
                    <a:pt x="1394" y="379"/>
                    <a:pt x="1393" y="379"/>
                    <a:pt x="1391" y="379"/>
                  </a:cubicBezTo>
                  <a:moveTo>
                    <a:pt x="47" y="93"/>
                  </a:moveTo>
                  <a:lnTo>
                    <a:pt x="1391" y="332"/>
                  </a:lnTo>
                  <a:lnTo>
                    <a:pt x="2735" y="93"/>
                  </a:lnTo>
                  <a:lnTo>
                    <a:pt x="2735" y="45"/>
                  </a:lnTo>
                  <a:lnTo>
                    <a:pt x="47" y="45"/>
                  </a:lnTo>
                  <a:lnTo>
                    <a:pt x="47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4150800" y="2053080"/>
              <a:ext cx="429840" cy="184680"/>
            </a:xfrm>
            <a:custGeom>
              <a:rect b="b" l="l" r="r" t="t"/>
              <a:pathLst>
                <a:path extrusionOk="0" h="513" w="1194">
                  <a:moveTo>
                    <a:pt x="24" y="513"/>
                  </a:moveTo>
                  <a:cubicBezTo>
                    <a:pt x="11" y="513"/>
                    <a:pt x="0" y="502"/>
                    <a:pt x="0" y="489"/>
                  </a:cubicBezTo>
                  <a:lnTo>
                    <a:pt x="0" y="23"/>
                  </a:lnTo>
                  <a:cubicBezTo>
                    <a:pt x="0" y="14"/>
                    <a:pt x="5" y="7"/>
                    <a:pt x="12" y="3"/>
                  </a:cubicBezTo>
                  <a:cubicBezTo>
                    <a:pt x="19" y="-2"/>
                    <a:pt x="30" y="0"/>
                    <a:pt x="35" y="4"/>
                  </a:cubicBezTo>
                  <a:lnTo>
                    <a:pt x="204" y="118"/>
                  </a:lnTo>
                  <a:lnTo>
                    <a:pt x="429" y="3"/>
                  </a:lnTo>
                  <a:cubicBezTo>
                    <a:pt x="439" y="-2"/>
                    <a:pt x="451" y="0"/>
                    <a:pt x="458" y="8"/>
                  </a:cubicBezTo>
                  <a:lnTo>
                    <a:pt x="596" y="183"/>
                  </a:lnTo>
                  <a:lnTo>
                    <a:pt x="879" y="4"/>
                  </a:lnTo>
                  <a:cubicBezTo>
                    <a:pt x="888" y="-2"/>
                    <a:pt x="901" y="0"/>
                    <a:pt x="908" y="7"/>
                  </a:cubicBezTo>
                  <a:lnTo>
                    <a:pt x="1188" y="301"/>
                  </a:lnTo>
                  <a:cubicBezTo>
                    <a:pt x="1197" y="310"/>
                    <a:pt x="1197" y="325"/>
                    <a:pt x="1186" y="335"/>
                  </a:cubicBezTo>
                  <a:cubicBezTo>
                    <a:pt x="1178" y="344"/>
                    <a:pt x="1163" y="344"/>
                    <a:pt x="1153" y="333"/>
                  </a:cubicBezTo>
                  <a:lnTo>
                    <a:pt x="886" y="52"/>
                  </a:lnTo>
                  <a:lnTo>
                    <a:pt x="602" y="233"/>
                  </a:lnTo>
                  <a:cubicBezTo>
                    <a:pt x="592" y="239"/>
                    <a:pt x="579" y="237"/>
                    <a:pt x="572" y="227"/>
                  </a:cubicBezTo>
                  <a:lnTo>
                    <a:pt x="433" y="51"/>
                  </a:lnTo>
                  <a:lnTo>
                    <a:pt x="215" y="164"/>
                  </a:lnTo>
                  <a:cubicBezTo>
                    <a:pt x="207" y="169"/>
                    <a:pt x="199" y="167"/>
                    <a:pt x="191" y="163"/>
                  </a:cubicBezTo>
                  <a:lnTo>
                    <a:pt x="47" y="65"/>
                  </a:lnTo>
                  <a:lnTo>
                    <a:pt x="47" y="488"/>
                  </a:lnTo>
                  <a:cubicBezTo>
                    <a:pt x="46" y="502"/>
                    <a:pt x="35" y="513"/>
                    <a:pt x="24" y="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4722120" y="2052360"/>
              <a:ext cx="429840" cy="185400"/>
            </a:xfrm>
            <a:custGeom>
              <a:rect b="b" l="l" r="r" t="t"/>
              <a:pathLst>
                <a:path extrusionOk="0" h="515" w="1194">
                  <a:moveTo>
                    <a:pt x="1171" y="515"/>
                  </a:moveTo>
                  <a:cubicBezTo>
                    <a:pt x="1158" y="515"/>
                    <a:pt x="1147" y="504"/>
                    <a:pt x="1147" y="491"/>
                  </a:cubicBezTo>
                  <a:lnTo>
                    <a:pt x="1147" y="69"/>
                  </a:lnTo>
                  <a:lnTo>
                    <a:pt x="1004" y="166"/>
                  </a:lnTo>
                  <a:cubicBezTo>
                    <a:pt x="997" y="171"/>
                    <a:pt x="988" y="172"/>
                    <a:pt x="981" y="168"/>
                  </a:cubicBezTo>
                  <a:lnTo>
                    <a:pt x="762" y="54"/>
                  </a:lnTo>
                  <a:lnTo>
                    <a:pt x="624" y="230"/>
                  </a:lnTo>
                  <a:cubicBezTo>
                    <a:pt x="617" y="239"/>
                    <a:pt x="603" y="242"/>
                    <a:pt x="593" y="236"/>
                  </a:cubicBezTo>
                  <a:lnTo>
                    <a:pt x="308" y="54"/>
                  </a:lnTo>
                  <a:lnTo>
                    <a:pt x="41" y="334"/>
                  </a:lnTo>
                  <a:cubicBezTo>
                    <a:pt x="32" y="343"/>
                    <a:pt x="18" y="344"/>
                    <a:pt x="7" y="335"/>
                  </a:cubicBezTo>
                  <a:cubicBezTo>
                    <a:pt x="-1" y="327"/>
                    <a:pt x="-3" y="312"/>
                    <a:pt x="6" y="302"/>
                  </a:cubicBezTo>
                  <a:lnTo>
                    <a:pt x="286" y="8"/>
                  </a:lnTo>
                  <a:cubicBezTo>
                    <a:pt x="293" y="0"/>
                    <a:pt x="306" y="-3"/>
                    <a:pt x="315" y="5"/>
                  </a:cubicBezTo>
                  <a:lnTo>
                    <a:pt x="598" y="184"/>
                  </a:lnTo>
                  <a:lnTo>
                    <a:pt x="736" y="9"/>
                  </a:lnTo>
                  <a:cubicBezTo>
                    <a:pt x="743" y="0"/>
                    <a:pt x="755" y="-3"/>
                    <a:pt x="765" y="3"/>
                  </a:cubicBezTo>
                  <a:lnTo>
                    <a:pt x="990" y="118"/>
                  </a:lnTo>
                  <a:lnTo>
                    <a:pt x="1158" y="5"/>
                  </a:lnTo>
                  <a:cubicBezTo>
                    <a:pt x="1165" y="0"/>
                    <a:pt x="1174" y="-1"/>
                    <a:pt x="1181" y="3"/>
                  </a:cubicBezTo>
                  <a:cubicBezTo>
                    <a:pt x="1188" y="8"/>
                    <a:pt x="1193" y="15"/>
                    <a:pt x="1193" y="24"/>
                  </a:cubicBezTo>
                  <a:lnTo>
                    <a:pt x="1193" y="490"/>
                  </a:lnTo>
                  <a:cubicBezTo>
                    <a:pt x="1194" y="504"/>
                    <a:pt x="1182" y="515"/>
                    <a:pt x="1171" y="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102200" y="3223800"/>
              <a:ext cx="1098360" cy="148680"/>
            </a:xfrm>
            <a:custGeom>
              <a:rect b="b" l="l" r="r" t="t"/>
              <a:pathLst>
                <a:path extrusionOk="0" h="413" w="3051">
                  <a:moveTo>
                    <a:pt x="3028" y="413"/>
                  </a:moveTo>
                  <a:lnTo>
                    <a:pt x="23" y="413"/>
                  </a:lnTo>
                  <a:cubicBezTo>
                    <a:pt x="10" y="413"/>
                    <a:pt x="0" y="403"/>
                    <a:pt x="0" y="389"/>
                  </a:cubicBezTo>
                  <a:lnTo>
                    <a:pt x="0" y="290"/>
                  </a:lnTo>
                  <a:cubicBezTo>
                    <a:pt x="0" y="279"/>
                    <a:pt x="9" y="270"/>
                    <a:pt x="19" y="267"/>
                  </a:cubicBezTo>
                  <a:lnTo>
                    <a:pt x="1521" y="0"/>
                  </a:lnTo>
                  <a:cubicBezTo>
                    <a:pt x="1524" y="0"/>
                    <a:pt x="1527" y="0"/>
                    <a:pt x="1530" y="0"/>
                  </a:cubicBezTo>
                  <a:lnTo>
                    <a:pt x="3031" y="267"/>
                  </a:lnTo>
                  <a:cubicBezTo>
                    <a:pt x="3043" y="268"/>
                    <a:pt x="3050" y="279"/>
                    <a:pt x="3050" y="290"/>
                  </a:cubicBezTo>
                  <a:lnTo>
                    <a:pt x="3050" y="389"/>
                  </a:lnTo>
                  <a:cubicBezTo>
                    <a:pt x="3051" y="403"/>
                    <a:pt x="3040" y="413"/>
                    <a:pt x="3028" y="413"/>
                  </a:cubicBezTo>
                  <a:moveTo>
                    <a:pt x="47" y="368"/>
                  </a:moveTo>
                  <a:lnTo>
                    <a:pt x="3005" y="368"/>
                  </a:lnTo>
                  <a:lnTo>
                    <a:pt x="3005" y="311"/>
                  </a:lnTo>
                  <a:lnTo>
                    <a:pt x="1525" y="48"/>
                  </a:lnTo>
                  <a:lnTo>
                    <a:pt x="45" y="311"/>
                  </a:lnTo>
                  <a:lnTo>
                    <a:pt x="45" y="368"/>
                  </a:lnTo>
                  <a:lnTo>
                    <a:pt x="47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4102200" y="3249720"/>
              <a:ext cx="416520" cy="279360"/>
            </a:xfrm>
            <a:custGeom>
              <a:rect b="b" l="l" r="r" t="t"/>
              <a:pathLst>
                <a:path extrusionOk="0" h="776" w="1157">
                  <a:moveTo>
                    <a:pt x="23" y="776"/>
                  </a:moveTo>
                  <a:cubicBezTo>
                    <a:pt x="10" y="776"/>
                    <a:pt x="0" y="766"/>
                    <a:pt x="0" y="753"/>
                  </a:cubicBezTo>
                  <a:lnTo>
                    <a:pt x="0" y="317"/>
                  </a:lnTo>
                  <a:cubicBezTo>
                    <a:pt x="0" y="309"/>
                    <a:pt x="4" y="301"/>
                    <a:pt x="12" y="297"/>
                  </a:cubicBezTo>
                  <a:lnTo>
                    <a:pt x="229" y="173"/>
                  </a:lnTo>
                  <a:cubicBezTo>
                    <a:pt x="236" y="169"/>
                    <a:pt x="245" y="169"/>
                    <a:pt x="252" y="173"/>
                  </a:cubicBezTo>
                  <a:lnTo>
                    <a:pt x="452" y="288"/>
                  </a:lnTo>
                  <a:lnTo>
                    <a:pt x="629" y="93"/>
                  </a:lnTo>
                  <a:cubicBezTo>
                    <a:pt x="634" y="89"/>
                    <a:pt x="640" y="86"/>
                    <a:pt x="645" y="86"/>
                  </a:cubicBezTo>
                  <a:cubicBezTo>
                    <a:pt x="651" y="86"/>
                    <a:pt x="657" y="87"/>
                    <a:pt x="661" y="92"/>
                  </a:cubicBezTo>
                  <a:lnTo>
                    <a:pt x="873" y="285"/>
                  </a:lnTo>
                  <a:lnTo>
                    <a:pt x="1117" y="7"/>
                  </a:lnTo>
                  <a:cubicBezTo>
                    <a:pt x="1126" y="-3"/>
                    <a:pt x="1141" y="-3"/>
                    <a:pt x="1150" y="6"/>
                  </a:cubicBezTo>
                  <a:cubicBezTo>
                    <a:pt x="1160" y="14"/>
                    <a:pt x="1160" y="29"/>
                    <a:pt x="1151" y="38"/>
                  </a:cubicBezTo>
                  <a:lnTo>
                    <a:pt x="890" y="335"/>
                  </a:lnTo>
                  <a:cubicBezTo>
                    <a:pt x="886" y="339"/>
                    <a:pt x="880" y="342"/>
                    <a:pt x="874" y="342"/>
                  </a:cubicBezTo>
                  <a:cubicBezTo>
                    <a:pt x="868" y="342"/>
                    <a:pt x="863" y="341"/>
                    <a:pt x="857" y="336"/>
                  </a:cubicBezTo>
                  <a:lnTo>
                    <a:pt x="645" y="143"/>
                  </a:lnTo>
                  <a:lnTo>
                    <a:pt x="471" y="335"/>
                  </a:lnTo>
                  <a:cubicBezTo>
                    <a:pt x="463" y="344"/>
                    <a:pt x="452" y="345"/>
                    <a:pt x="441" y="339"/>
                  </a:cubicBezTo>
                  <a:lnTo>
                    <a:pt x="237" y="221"/>
                  </a:lnTo>
                  <a:lnTo>
                    <a:pt x="44" y="332"/>
                  </a:lnTo>
                  <a:lnTo>
                    <a:pt x="44" y="753"/>
                  </a:lnTo>
                  <a:cubicBezTo>
                    <a:pt x="47" y="766"/>
                    <a:pt x="35" y="776"/>
                    <a:pt x="23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4783320" y="3249360"/>
              <a:ext cx="416880" cy="279720"/>
            </a:xfrm>
            <a:custGeom>
              <a:rect b="b" l="l" r="r" t="t"/>
              <a:pathLst>
                <a:path extrusionOk="0" h="777" w="1158">
                  <a:moveTo>
                    <a:pt x="1136" y="777"/>
                  </a:moveTo>
                  <a:cubicBezTo>
                    <a:pt x="1123" y="777"/>
                    <a:pt x="1113" y="767"/>
                    <a:pt x="1113" y="754"/>
                  </a:cubicBezTo>
                  <a:lnTo>
                    <a:pt x="1113" y="333"/>
                  </a:lnTo>
                  <a:lnTo>
                    <a:pt x="920" y="222"/>
                  </a:lnTo>
                  <a:lnTo>
                    <a:pt x="716" y="340"/>
                  </a:lnTo>
                  <a:cubicBezTo>
                    <a:pt x="707" y="346"/>
                    <a:pt x="694" y="343"/>
                    <a:pt x="687" y="336"/>
                  </a:cubicBezTo>
                  <a:lnTo>
                    <a:pt x="512" y="144"/>
                  </a:lnTo>
                  <a:lnTo>
                    <a:pt x="301" y="336"/>
                  </a:lnTo>
                  <a:cubicBezTo>
                    <a:pt x="296" y="340"/>
                    <a:pt x="291" y="342"/>
                    <a:pt x="283" y="342"/>
                  </a:cubicBezTo>
                  <a:cubicBezTo>
                    <a:pt x="278" y="342"/>
                    <a:pt x="272" y="339"/>
                    <a:pt x="267" y="334"/>
                  </a:cubicBezTo>
                  <a:lnTo>
                    <a:pt x="6" y="37"/>
                  </a:lnTo>
                  <a:cubicBezTo>
                    <a:pt x="-2" y="27"/>
                    <a:pt x="-1" y="12"/>
                    <a:pt x="8" y="5"/>
                  </a:cubicBezTo>
                  <a:cubicBezTo>
                    <a:pt x="18" y="-4"/>
                    <a:pt x="33" y="-2"/>
                    <a:pt x="40" y="7"/>
                  </a:cubicBezTo>
                  <a:lnTo>
                    <a:pt x="285" y="285"/>
                  </a:lnTo>
                  <a:lnTo>
                    <a:pt x="496" y="91"/>
                  </a:lnTo>
                  <a:cubicBezTo>
                    <a:pt x="500" y="87"/>
                    <a:pt x="506" y="85"/>
                    <a:pt x="512" y="85"/>
                  </a:cubicBezTo>
                  <a:cubicBezTo>
                    <a:pt x="518" y="85"/>
                    <a:pt x="524" y="88"/>
                    <a:pt x="528" y="93"/>
                  </a:cubicBezTo>
                  <a:lnTo>
                    <a:pt x="706" y="288"/>
                  </a:lnTo>
                  <a:lnTo>
                    <a:pt x="906" y="173"/>
                  </a:lnTo>
                  <a:cubicBezTo>
                    <a:pt x="913" y="168"/>
                    <a:pt x="922" y="168"/>
                    <a:pt x="929" y="173"/>
                  </a:cubicBezTo>
                  <a:lnTo>
                    <a:pt x="1145" y="297"/>
                  </a:lnTo>
                  <a:cubicBezTo>
                    <a:pt x="1152" y="301"/>
                    <a:pt x="1157" y="308"/>
                    <a:pt x="1157" y="317"/>
                  </a:cubicBezTo>
                  <a:lnTo>
                    <a:pt x="1157" y="753"/>
                  </a:lnTo>
                  <a:cubicBezTo>
                    <a:pt x="1159" y="767"/>
                    <a:pt x="1148" y="777"/>
                    <a:pt x="1136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3900240" y="2660760"/>
              <a:ext cx="1501920" cy="163800"/>
            </a:xfrm>
            <a:custGeom>
              <a:rect b="b" l="l" r="r" t="t"/>
              <a:pathLst>
                <a:path extrusionOk="0" h="455" w="4172">
                  <a:moveTo>
                    <a:pt x="4149" y="455"/>
                  </a:moveTo>
                  <a:lnTo>
                    <a:pt x="23" y="455"/>
                  </a:lnTo>
                  <a:cubicBezTo>
                    <a:pt x="10" y="455"/>
                    <a:pt x="0" y="445"/>
                    <a:pt x="0" y="432"/>
                  </a:cubicBezTo>
                  <a:lnTo>
                    <a:pt x="0" y="296"/>
                  </a:lnTo>
                  <a:cubicBezTo>
                    <a:pt x="0" y="285"/>
                    <a:pt x="9" y="274"/>
                    <a:pt x="20" y="273"/>
                  </a:cubicBezTo>
                  <a:lnTo>
                    <a:pt x="2084" y="0"/>
                  </a:lnTo>
                  <a:cubicBezTo>
                    <a:pt x="2085" y="0"/>
                    <a:pt x="2088" y="0"/>
                    <a:pt x="2089" y="0"/>
                  </a:cubicBezTo>
                  <a:lnTo>
                    <a:pt x="4152" y="273"/>
                  </a:lnTo>
                  <a:cubicBezTo>
                    <a:pt x="4163" y="274"/>
                    <a:pt x="4172" y="285"/>
                    <a:pt x="4172" y="296"/>
                  </a:cubicBezTo>
                  <a:lnTo>
                    <a:pt x="4172" y="432"/>
                  </a:lnTo>
                  <a:cubicBezTo>
                    <a:pt x="4172" y="445"/>
                    <a:pt x="4162" y="455"/>
                    <a:pt x="4149" y="455"/>
                  </a:cubicBezTo>
                  <a:moveTo>
                    <a:pt x="47" y="408"/>
                  </a:moveTo>
                  <a:lnTo>
                    <a:pt x="4125" y="408"/>
                  </a:lnTo>
                  <a:lnTo>
                    <a:pt x="4125" y="317"/>
                  </a:lnTo>
                  <a:lnTo>
                    <a:pt x="2086" y="47"/>
                  </a:lnTo>
                  <a:lnTo>
                    <a:pt x="47" y="317"/>
                  </a:lnTo>
                  <a:lnTo>
                    <a:pt x="47" y="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3900240" y="2675160"/>
              <a:ext cx="650880" cy="278280"/>
            </a:xfrm>
            <a:custGeom>
              <a:rect b="b" l="l" r="r" t="t"/>
              <a:pathLst>
                <a:path extrusionOk="0" h="773" w="1808">
                  <a:moveTo>
                    <a:pt x="23" y="773"/>
                  </a:moveTo>
                  <a:cubicBezTo>
                    <a:pt x="10" y="773"/>
                    <a:pt x="0" y="762"/>
                    <a:pt x="0" y="749"/>
                  </a:cubicBezTo>
                  <a:lnTo>
                    <a:pt x="0" y="256"/>
                  </a:lnTo>
                  <a:cubicBezTo>
                    <a:pt x="0" y="248"/>
                    <a:pt x="4" y="240"/>
                    <a:pt x="12" y="236"/>
                  </a:cubicBezTo>
                  <a:cubicBezTo>
                    <a:pt x="19" y="231"/>
                    <a:pt x="28" y="231"/>
                    <a:pt x="35" y="236"/>
                  </a:cubicBezTo>
                  <a:lnTo>
                    <a:pt x="267" y="364"/>
                  </a:lnTo>
                  <a:lnTo>
                    <a:pt x="526" y="169"/>
                  </a:lnTo>
                  <a:cubicBezTo>
                    <a:pt x="535" y="163"/>
                    <a:pt x="545" y="163"/>
                    <a:pt x="554" y="169"/>
                  </a:cubicBezTo>
                  <a:lnTo>
                    <a:pt x="822" y="363"/>
                  </a:lnTo>
                  <a:lnTo>
                    <a:pt x="1126" y="92"/>
                  </a:lnTo>
                  <a:cubicBezTo>
                    <a:pt x="1135" y="84"/>
                    <a:pt x="1148" y="84"/>
                    <a:pt x="1157" y="92"/>
                  </a:cubicBezTo>
                  <a:lnTo>
                    <a:pt x="1460" y="360"/>
                  </a:lnTo>
                  <a:lnTo>
                    <a:pt x="1769" y="9"/>
                  </a:lnTo>
                  <a:cubicBezTo>
                    <a:pt x="1778" y="-2"/>
                    <a:pt x="1792" y="-2"/>
                    <a:pt x="1801" y="7"/>
                  </a:cubicBezTo>
                  <a:cubicBezTo>
                    <a:pt x="1811" y="16"/>
                    <a:pt x="1811" y="30"/>
                    <a:pt x="1802" y="39"/>
                  </a:cubicBezTo>
                  <a:lnTo>
                    <a:pt x="1479" y="408"/>
                  </a:lnTo>
                  <a:cubicBezTo>
                    <a:pt x="1475" y="412"/>
                    <a:pt x="1469" y="415"/>
                    <a:pt x="1463" y="415"/>
                  </a:cubicBezTo>
                  <a:cubicBezTo>
                    <a:pt x="1457" y="415"/>
                    <a:pt x="1451" y="414"/>
                    <a:pt x="1445" y="409"/>
                  </a:cubicBezTo>
                  <a:lnTo>
                    <a:pt x="1141" y="140"/>
                  </a:lnTo>
                  <a:lnTo>
                    <a:pt x="838" y="409"/>
                  </a:lnTo>
                  <a:cubicBezTo>
                    <a:pt x="829" y="417"/>
                    <a:pt x="817" y="417"/>
                    <a:pt x="809" y="411"/>
                  </a:cubicBezTo>
                  <a:lnTo>
                    <a:pt x="539" y="217"/>
                  </a:lnTo>
                  <a:lnTo>
                    <a:pt x="281" y="411"/>
                  </a:lnTo>
                  <a:cubicBezTo>
                    <a:pt x="274" y="417"/>
                    <a:pt x="264" y="417"/>
                    <a:pt x="256" y="412"/>
                  </a:cubicBezTo>
                  <a:lnTo>
                    <a:pt x="45" y="296"/>
                  </a:lnTo>
                  <a:lnTo>
                    <a:pt x="45" y="749"/>
                  </a:lnTo>
                  <a:cubicBezTo>
                    <a:pt x="47" y="762"/>
                    <a:pt x="36" y="773"/>
                    <a:pt x="23" y="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3899880" y="2691720"/>
              <a:ext cx="643320" cy="132840"/>
            </a:xfrm>
            <a:custGeom>
              <a:rect b="b" l="l" r="r" t="t"/>
              <a:pathLst>
                <a:path extrusionOk="0" h="369" w="1787">
                  <a:moveTo>
                    <a:pt x="24" y="369"/>
                  </a:moveTo>
                  <a:cubicBezTo>
                    <a:pt x="17" y="369"/>
                    <a:pt x="10" y="366"/>
                    <a:pt x="5" y="359"/>
                  </a:cubicBezTo>
                  <a:cubicBezTo>
                    <a:pt x="-2" y="349"/>
                    <a:pt x="-1" y="334"/>
                    <a:pt x="11" y="327"/>
                  </a:cubicBezTo>
                  <a:lnTo>
                    <a:pt x="243" y="161"/>
                  </a:lnTo>
                  <a:cubicBezTo>
                    <a:pt x="250" y="155"/>
                    <a:pt x="260" y="155"/>
                    <a:pt x="268" y="159"/>
                  </a:cubicBezTo>
                  <a:lnTo>
                    <a:pt x="539" y="317"/>
                  </a:lnTo>
                  <a:lnTo>
                    <a:pt x="767" y="92"/>
                  </a:lnTo>
                  <a:cubicBezTo>
                    <a:pt x="775" y="85"/>
                    <a:pt x="786" y="83"/>
                    <a:pt x="797" y="89"/>
                  </a:cubicBezTo>
                  <a:lnTo>
                    <a:pt x="1149" y="315"/>
                  </a:lnTo>
                  <a:lnTo>
                    <a:pt x="1422" y="8"/>
                  </a:lnTo>
                  <a:cubicBezTo>
                    <a:pt x="1426" y="3"/>
                    <a:pt x="1432" y="0"/>
                    <a:pt x="1438" y="0"/>
                  </a:cubicBezTo>
                  <a:cubicBezTo>
                    <a:pt x="1443" y="0"/>
                    <a:pt x="1451" y="3"/>
                    <a:pt x="1455" y="8"/>
                  </a:cubicBezTo>
                  <a:lnTo>
                    <a:pt x="1781" y="330"/>
                  </a:lnTo>
                  <a:cubicBezTo>
                    <a:pt x="1790" y="338"/>
                    <a:pt x="1790" y="353"/>
                    <a:pt x="1781" y="363"/>
                  </a:cubicBezTo>
                  <a:cubicBezTo>
                    <a:pt x="1773" y="372"/>
                    <a:pt x="1758" y="372"/>
                    <a:pt x="1748" y="363"/>
                  </a:cubicBezTo>
                  <a:lnTo>
                    <a:pt x="1439" y="57"/>
                  </a:lnTo>
                  <a:lnTo>
                    <a:pt x="1170" y="362"/>
                  </a:lnTo>
                  <a:cubicBezTo>
                    <a:pt x="1162" y="371"/>
                    <a:pt x="1149" y="372"/>
                    <a:pt x="1140" y="366"/>
                  </a:cubicBezTo>
                  <a:lnTo>
                    <a:pt x="786" y="140"/>
                  </a:lnTo>
                  <a:lnTo>
                    <a:pt x="558" y="362"/>
                  </a:lnTo>
                  <a:cubicBezTo>
                    <a:pt x="550" y="369"/>
                    <a:pt x="539" y="371"/>
                    <a:pt x="530" y="365"/>
                  </a:cubicBezTo>
                  <a:lnTo>
                    <a:pt x="256" y="206"/>
                  </a:lnTo>
                  <a:lnTo>
                    <a:pt x="37" y="363"/>
                  </a:lnTo>
                  <a:cubicBezTo>
                    <a:pt x="33" y="368"/>
                    <a:pt x="29" y="369"/>
                    <a:pt x="24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4750920" y="2675520"/>
              <a:ext cx="651240" cy="277920"/>
            </a:xfrm>
            <a:custGeom>
              <a:rect b="b" l="l" r="r" t="t"/>
              <a:pathLst>
                <a:path extrusionOk="0" h="772" w="1809">
                  <a:moveTo>
                    <a:pt x="1786" y="772"/>
                  </a:moveTo>
                  <a:cubicBezTo>
                    <a:pt x="1773" y="772"/>
                    <a:pt x="1762" y="761"/>
                    <a:pt x="1762" y="748"/>
                  </a:cubicBezTo>
                  <a:lnTo>
                    <a:pt x="1762" y="295"/>
                  </a:lnTo>
                  <a:lnTo>
                    <a:pt x="1551" y="411"/>
                  </a:lnTo>
                  <a:cubicBezTo>
                    <a:pt x="1542" y="416"/>
                    <a:pt x="1534" y="416"/>
                    <a:pt x="1526" y="410"/>
                  </a:cubicBezTo>
                  <a:lnTo>
                    <a:pt x="1268" y="216"/>
                  </a:lnTo>
                  <a:lnTo>
                    <a:pt x="1000" y="410"/>
                  </a:lnTo>
                  <a:cubicBezTo>
                    <a:pt x="991" y="416"/>
                    <a:pt x="979" y="416"/>
                    <a:pt x="971" y="408"/>
                  </a:cubicBezTo>
                  <a:lnTo>
                    <a:pt x="668" y="139"/>
                  </a:lnTo>
                  <a:lnTo>
                    <a:pt x="363" y="408"/>
                  </a:lnTo>
                  <a:cubicBezTo>
                    <a:pt x="359" y="413"/>
                    <a:pt x="353" y="414"/>
                    <a:pt x="346" y="414"/>
                  </a:cubicBezTo>
                  <a:cubicBezTo>
                    <a:pt x="340" y="414"/>
                    <a:pt x="334" y="411"/>
                    <a:pt x="330" y="407"/>
                  </a:cubicBezTo>
                  <a:lnTo>
                    <a:pt x="6" y="38"/>
                  </a:lnTo>
                  <a:cubicBezTo>
                    <a:pt x="-3" y="28"/>
                    <a:pt x="-1" y="13"/>
                    <a:pt x="8" y="6"/>
                  </a:cubicBezTo>
                  <a:cubicBezTo>
                    <a:pt x="18" y="-3"/>
                    <a:pt x="32" y="-1"/>
                    <a:pt x="40" y="8"/>
                  </a:cubicBezTo>
                  <a:lnTo>
                    <a:pt x="349" y="359"/>
                  </a:lnTo>
                  <a:lnTo>
                    <a:pt x="652" y="91"/>
                  </a:lnTo>
                  <a:cubicBezTo>
                    <a:pt x="660" y="83"/>
                    <a:pt x="673" y="83"/>
                    <a:pt x="682" y="91"/>
                  </a:cubicBezTo>
                  <a:lnTo>
                    <a:pt x="987" y="362"/>
                  </a:lnTo>
                  <a:lnTo>
                    <a:pt x="1254" y="168"/>
                  </a:lnTo>
                  <a:cubicBezTo>
                    <a:pt x="1263" y="162"/>
                    <a:pt x="1273" y="162"/>
                    <a:pt x="1282" y="168"/>
                  </a:cubicBezTo>
                  <a:lnTo>
                    <a:pt x="1541" y="363"/>
                  </a:lnTo>
                  <a:lnTo>
                    <a:pt x="1773" y="235"/>
                  </a:lnTo>
                  <a:cubicBezTo>
                    <a:pt x="1780" y="230"/>
                    <a:pt x="1789" y="230"/>
                    <a:pt x="1796" y="235"/>
                  </a:cubicBezTo>
                  <a:cubicBezTo>
                    <a:pt x="1803" y="239"/>
                    <a:pt x="1808" y="247"/>
                    <a:pt x="1808" y="255"/>
                  </a:cubicBezTo>
                  <a:lnTo>
                    <a:pt x="1808" y="748"/>
                  </a:lnTo>
                  <a:cubicBezTo>
                    <a:pt x="1809" y="761"/>
                    <a:pt x="1799" y="772"/>
                    <a:pt x="1786" y="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4759200" y="2691720"/>
              <a:ext cx="642960" cy="132840"/>
            </a:xfrm>
            <a:custGeom>
              <a:rect b="b" l="l" r="r" t="t"/>
              <a:pathLst>
                <a:path extrusionOk="0" h="369" w="1786">
                  <a:moveTo>
                    <a:pt x="1763" y="369"/>
                  </a:moveTo>
                  <a:cubicBezTo>
                    <a:pt x="1758" y="369"/>
                    <a:pt x="1754" y="368"/>
                    <a:pt x="1750" y="365"/>
                  </a:cubicBezTo>
                  <a:lnTo>
                    <a:pt x="1531" y="207"/>
                  </a:lnTo>
                  <a:lnTo>
                    <a:pt x="1257" y="366"/>
                  </a:lnTo>
                  <a:cubicBezTo>
                    <a:pt x="1248" y="372"/>
                    <a:pt x="1237" y="371"/>
                    <a:pt x="1229" y="363"/>
                  </a:cubicBezTo>
                  <a:lnTo>
                    <a:pt x="1002" y="140"/>
                  </a:lnTo>
                  <a:lnTo>
                    <a:pt x="648" y="366"/>
                  </a:lnTo>
                  <a:cubicBezTo>
                    <a:pt x="637" y="372"/>
                    <a:pt x="626" y="371"/>
                    <a:pt x="618" y="362"/>
                  </a:cubicBezTo>
                  <a:lnTo>
                    <a:pt x="349" y="57"/>
                  </a:lnTo>
                  <a:lnTo>
                    <a:pt x="40" y="363"/>
                  </a:lnTo>
                  <a:cubicBezTo>
                    <a:pt x="31" y="372"/>
                    <a:pt x="17" y="372"/>
                    <a:pt x="6" y="363"/>
                  </a:cubicBezTo>
                  <a:cubicBezTo>
                    <a:pt x="-2" y="355"/>
                    <a:pt x="-2" y="340"/>
                    <a:pt x="6" y="330"/>
                  </a:cubicBezTo>
                  <a:lnTo>
                    <a:pt x="333" y="8"/>
                  </a:lnTo>
                  <a:cubicBezTo>
                    <a:pt x="337" y="3"/>
                    <a:pt x="343" y="0"/>
                    <a:pt x="350" y="0"/>
                  </a:cubicBezTo>
                  <a:cubicBezTo>
                    <a:pt x="356" y="0"/>
                    <a:pt x="362" y="3"/>
                    <a:pt x="366" y="8"/>
                  </a:cubicBezTo>
                  <a:lnTo>
                    <a:pt x="639" y="315"/>
                  </a:lnTo>
                  <a:lnTo>
                    <a:pt x="991" y="89"/>
                  </a:lnTo>
                  <a:cubicBezTo>
                    <a:pt x="1000" y="83"/>
                    <a:pt x="1012" y="85"/>
                    <a:pt x="1021" y="92"/>
                  </a:cubicBezTo>
                  <a:lnTo>
                    <a:pt x="1248" y="317"/>
                  </a:lnTo>
                  <a:lnTo>
                    <a:pt x="1519" y="159"/>
                  </a:lnTo>
                  <a:cubicBezTo>
                    <a:pt x="1527" y="155"/>
                    <a:pt x="1537" y="155"/>
                    <a:pt x="1544" y="161"/>
                  </a:cubicBezTo>
                  <a:lnTo>
                    <a:pt x="1776" y="327"/>
                  </a:lnTo>
                  <a:cubicBezTo>
                    <a:pt x="1786" y="334"/>
                    <a:pt x="1789" y="349"/>
                    <a:pt x="1782" y="359"/>
                  </a:cubicBezTo>
                  <a:cubicBezTo>
                    <a:pt x="1777" y="365"/>
                    <a:pt x="1770" y="369"/>
                    <a:pt x="1763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7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85" name="Google Shape;85;p7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7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7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90" name="Google Shape;90;p7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1" type="subTitle"/>
          </p:nvPr>
        </p:nvSpPr>
        <p:spPr>
          <a:xfrm>
            <a:off x="4135975" y="1576450"/>
            <a:ext cx="4294800" cy="20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8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95" name="Google Shape;95;p8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8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" name="Google Shape;97;p8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00" name="Google Shape;100;p8"/>
          <p:cNvSpPr txBox="1"/>
          <p:nvPr>
            <p:ph type="title"/>
          </p:nvPr>
        </p:nvSpPr>
        <p:spPr>
          <a:xfrm>
            <a:off x="713225" y="1571550"/>
            <a:ext cx="5205300" cy="20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9"/>
          <p:cNvPicPr preferRelativeResize="0"/>
          <p:nvPr/>
        </p:nvPicPr>
        <p:blipFill rotWithShape="1">
          <a:blip r:embed="rId2">
            <a:alphaModFix amt="69000"/>
          </a:blip>
          <a:srcRect b="0" l="0" r="0" t="0"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9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04" name="Google Shape;104;p9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9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" name="Google Shape;106;p9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09" name="Google Shape;109;p9"/>
          <p:cNvSpPr txBox="1"/>
          <p:nvPr>
            <p:ph type="title"/>
          </p:nvPr>
        </p:nvSpPr>
        <p:spPr>
          <a:xfrm>
            <a:off x="3557875" y="1524275"/>
            <a:ext cx="4872900" cy="10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" name="Google Shape;110;p9"/>
          <p:cNvSpPr txBox="1"/>
          <p:nvPr>
            <p:ph idx="1" type="subTitle"/>
          </p:nvPr>
        </p:nvSpPr>
        <p:spPr>
          <a:xfrm>
            <a:off x="3557875" y="287222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/>
          <p:nvPr>
            <p:ph idx="2" type="pic"/>
          </p:nvPr>
        </p:nvSpPr>
        <p:spPr>
          <a:xfrm>
            <a:off x="-3300" y="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0"/>
          <p:cNvSpPr txBox="1"/>
          <p:nvPr>
            <p:ph type="title"/>
          </p:nvPr>
        </p:nvSpPr>
        <p:spPr>
          <a:xfrm>
            <a:off x="4264350" y="3556000"/>
            <a:ext cx="4159800" cy="1047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b="1"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b="1"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b="1"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b="1"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b="1"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b="1"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b="1"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b="1"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b="1"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george962/EnergyAQAnalysis/blob/main/PowerBi/Team1_Dashboard.pbix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4"/>
          <p:cNvSpPr txBox="1"/>
          <p:nvPr>
            <p:ph type="ctrTitle"/>
          </p:nvPr>
        </p:nvSpPr>
        <p:spPr>
          <a:xfrm>
            <a:off x="3953375" y="436208"/>
            <a:ext cx="4477500" cy="26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Evaluating Electricity Generation from Coal and Natural Gas: A Predictive Analysis of Future AQI Index</a:t>
            </a:r>
            <a:endParaRPr sz="3200"/>
          </a:p>
        </p:txBody>
      </p:sp>
      <p:sp>
        <p:nvSpPr>
          <p:cNvPr id="553" name="Google Shape;553;p34"/>
          <p:cNvSpPr txBox="1"/>
          <p:nvPr>
            <p:ph idx="1" type="subTitle"/>
          </p:nvPr>
        </p:nvSpPr>
        <p:spPr>
          <a:xfrm>
            <a:off x="3953375" y="3242197"/>
            <a:ext cx="44775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Yewon Lee, George Jiang, and Christine Sangphet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DS 598 Project Presentation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Fall 2024</a:t>
            </a:r>
            <a:endParaRPr sz="1500"/>
          </a:p>
        </p:txBody>
      </p:sp>
      <p:grpSp>
        <p:nvGrpSpPr>
          <p:cNvPr id="554" name="Google Shape;554;p34"/>
          <p:cNvGrpSpPr/>
          <p:nvPr/>
        </p:nvGrpSpPr>
        <p:grpSpPr>
          <a:xfrm>
            <a:off x="106675" y="1494975"/>
            <a:ext cx="4211464" cy="3109031"/>
            <a:chOff x="106675" y="1494975"/>
            <a:chExt cx="4211464" cy="3109031"/>
          </a:xfrm>
        </p:grpSpPr>
        <p:sp>
          <p:nvSpPr>
            <p:cNvPr id="555" name="Google Shape;555;p34"/>
            <p:cNvSpPr/>
            <p:nvPr/>
          </p:nvSpPr>
          <p:spPr>
            <a:xfrm>
              <a:off x="3458643" y="1494975"/>
              <a:ext cx="488880" cy="795601"/>
            </a:xfrm>
            <a:custGeom>
              <a:rect b="b" l="l" r="r" t="t"/>
              <a:pathLst>
                <a:path extrusionOk="0" h="2211" w="1359">
                  <a:moveTo>
                    <a:pt x="1325" y="99"/>
                  </a:moveTo>
                  <a:cubicBezTo>
                    <a:pt x="1282" y="30"/>
                    <a:pt x="1198" y="-12"/>
                    <a:pt x="1118" y="4"/>
                  </a:cubicBezTo>
                  <a:cubicBezTo>
                    <a:pt x="1086" y="9"/>
                    <a:pt x="1060" y="27"/>
                    <a:pt x="1039" y="49"/>
                  </a:cubicBezTo>
                  <a:cubicBezTo>
                    <a:pt x="1018" y="27"/>
                    <a:pt x="994" y="11"/>
                    <a:pt x="965" y="6"/>
                  </a:cubicBezTo>
                  <a:cubicBezTo>
                    <a:pt x="867" y="-18"/>
                    <a:pt x="780" y="38"/>
                    <a:pt x="708" y="99"/>
                  </a:cubicBezTo>
                  <a:cubicBezTo>
                    <a:pt x="584" y="213"/>
                    <a:pt x="499" y="374"/>
                    <a:pt x="470" y="541"/>
                  </a:cubicBezTo>
                  <a:cubicBezTo>
                    <a:pt x="462" y="586"/>
                    <a:pt x="459" y="631"/>
                    <a:pt x="459" y="676"/>
                  </a:cubicBezTo>
                  <a:cubicBezTo>
                    <a:pt x="399" y="665"/>
                    <a:pt x="335" y="702"/>
                    <a:pt x="301" y="752"/>
                  </a:cubicBezTo>
                  <a:cubicBezTo>
                    <a:pt x="256" y="816"/>
                    <a:pt x="245" y="903"/>
                    <a:pt x="237" y="977"/>
                  </a:cubicBezTo>
                  <a:cubicBezTo>
                    <a:pt x="227" y="1059"/>
                    <a:pt x="229" y="1141"/>
                    <a:pt x="237" y="1221"/>
                  </a:cubicBezTo>
                  <a:cubicBezTo>
                    <a:pt x="243" y="1284"/>
                    <a:pt x="253" y="1348"/>
                    <a:pt x="266" y="1408"/>
                  </a:cubicBezTo>
                  <a:cubicBezTo>
                    <a:pt x="258" y="1408"/>
                    <a:pt x="250" y="1408"/>
                    <a:pt x="245" y="1411"/>
                  </a:cubicBezTo>
                  <a:cubicBezTo>
                    <a:pt x="192" y="1424"/>
                    <a:pt x="163" y="1477"/>
                    <a:pt x="147" y="1525"/>
                  </a:cubicBezTo>
                  <a:cubicBezTo>
                    <a:pt x="121" y="1612"/>
                    <a:pt x="123" y="1705"/>
                    <a:pt x="150" y="1789"/>
                  </a:cubicBezTo>
                  <a:cubicBezTo>
                    <a:pt x="137" y="1789"/>
                    <a:pt x="126" y="1792"/>
                    <a:pt x="113" y="1795"/>
                  </a:cubicBezTo>
                  <a:cubicBezTo>
                    <a:pt x="65" y="1808"/>
                    <a:pt x="31" y="1845"/>
                    <a:pt x="12" y="1890"/>
                  </a:cubicBezTo>
                  <a:cubicBezTo>
                    <a:pt x="-27" y="1996"/>
                    <a:pt x="39" y="2096"/>
                    <a:pt x="100" y="2176"/>
                  </a:cubicBezTo>
                  <a:cubicBezTo>
                    <a:pt x="102" y="2181"/>
                    <a:pt x="108" y="2184"/>
                    <a:pt x="113" y="2186"/>
                  </a:cubicBezTo>
                  <a:cubicBezTo>
                    <a:pt x="118" y="2194"/>
                    <a:pt x="126" y="2199"/>
                    <a:pt x="134" y="2205"/>
                  </a:cubicBezTo>
                  <a:cubicBezTo>
                    <a:pt x="192" y="2226"/>
                    <a:pt x="250" y="2189"/>
                    <a:pt x="285" y="2144"/>
                  </a:cubicBezTo>
                  <a:cubicBezTo>
                    <a:pt x="322" y="2094"/>
                    <a:pt x="325" y="2030"/>
                    <a:pt x="354" y="1975"/>
                  </a:cubicBezTo>
                  <a:cubicBezTo>
                    <a:pt x="383" y="1922"/>
                    <a:pt x="430" y="1885"/>
                    <a:pt x="470" y="1840"/>
                  </a:cubicBezTo>
                  <a:cubicBezTo>
                    <a:pt x="512" y="1795"/>
                    <a:pt x="547" y="1742"/>
                    <a:pt x="555" y="1681"/>
                  </a:cubicBezTo>
                  <a:cubicBezTo>
                    <a:pt x="557" y="1644"/>
                    <a:pt x="549" y="1604"/>
                    <a:pt x="528" y="1572"/>
                  </a:cubicBezTo>
                  <a:cubicBezTo>
                    <a:pt x="618" y="1535"/>
                    <a:pt x="703" y="1490"/>
                    <a:pt x="761" y="1411"/>
                  </a:cubicBezTo>
                  <a:cubicBezTo>
                    <a:pt x="825" y="1326"/>
                    <a:pt x="846" y="1207"/>
                    <a:pt x="782" y="1115"/>
                  </a:cubicBezTo>
                  <a:cubicBezTo>
                    <a:pt x="772" y="1099"/>
                    <a:pt x="758" y="1083"/>
                    <a:pt x="743" y="1072"/>
                  </a:cubicBezTo>
                  <a:cubicBezTo>
                    <a:pt x="814" y="1046"/>
                    <a:pt x="877" y="1004"/>
                    <a:pt x="930" y="948"/>
                  </a:cubicBezTo>
                  <a:cubicBezTo>
                    <a:pt x="967" y="908"/>
                    <a:pt x="999" y="863"/>
                    <a:pt x="1023" y="813"/>
                  </a:cubicBezTo>
                  <a:cubicBezTo>
                    <a:pt x="1047" y="760"/>
                    <a:pt x="1071" y="694"/>
                    <a:pt x="1057" y="636"/>
                  </a:cubicBezTo>
                  <a:cubicBezTo>
                    <a:pt x="1055" y="625"/>
                    <a:pt x="1049" y="615"/>
                    <a:pt x="1044" y="607"/>
                  </a:cubicBezTo>
                  <a:cubicBezTo>
                    <a:pt x="1089" y="588"/>
                    <a:pt x="1131" y="567"/>
                    <a:pt x="1169" y="538"/>
                  </a:cubicBezTo>
                  <a:cubicBezTo>
                    <a:pt x="1237" y="488"/>
                    <a:pt x="1301" y="424"/>
                    <a:pt x="1335" y="345"/>
                  </a:cubicBezTo>
                  <a:cubicBezTo>
                    <a:pt x="1367" y="271"/>
                    <a:pt x="1372" y="175"/>
                    <a:pt x="1325" y="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6" name="Google Shape;556;p34"/>
            <p:cNvGrpSpPr/>
            <p:nvPr/>
          </p:nvGrpSpPr>
          <p:grpSpPr>
            <a:xfrm>
              <a:off x="1250432" y="2245505"/>
              <a:ext cx="734041" cy="2351041"/>
              <a:chOff x="370549" y="2791178"/>
              <a:chExt cx="570972" cy="1828750"/>
            </a:xfrm>
          </p:grpSpPr>
          <p:sp>
            <p:nvSpPr>
              <p:cNvPr id="557" name="Google Shape;557;p34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rect b="b" l="l" r="r" t="t"/>
                <a:pathLst>
                  <a:path extrusionOk="0" h="2325" w="744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4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rect b="b" l="l" r="r" t="t"/>
                <a:pathLst>
                  <a:path extrusionOk="0" h="1809" w="417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4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rect b="b" l="l" r="r" t="t"/>
                <a:pathLst>
                  <a:path extrusionOk="0" h="1811" w="413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4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rect b="b" l="l" r="r" t="t"/>
                <a:pathLst>
                  <a:path extrusionOk="0" h="64" w="171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1" name="Google Shape;561;p34"/>
            <p:cNvGrpSpPr/>
            <p:nvPr/>
          </p:nvGrpSpPr>
          <p:grpSpPr>
            <a:xfrm>
              <a:off x="193143" y="2000598"/>
              <a:ext cx="812778" cy="2603408"/>
              <a:chOff x="370549" y="2791178"/>
              <a:chExt cx="570972" cy="1828750"/>
            </a:xfrm>
          </p:grpSpPr>
          <p:sp>
            <p:nvSpPr>
              <p:cNvPr id="562" name="Google Shape;562;p34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rect b="b" l="l" r="r" t="t"/>
                <a:pathLst>
                  <a:path extrusionOk="0" h="2325" w="744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4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rect b="b" l="l" r="r" t="t"/>
                <a:pathLst>
                  <a:path extrusionOk="0" h="1809" w="417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4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rect b="b" l="l" r="r" t="t"/>
                <a:pathLst>
                  <a:path extrusionOk="0" h="1811" w="413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4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rect b="b" l="l" r="r" t="t"/>
                <a:pathLst>
                  <a:path extrusionOk="0" h="64" w="171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6" name="Google Shape;566;p34"/>
            <p:cNvSpPr/>
            <p:nvPr/>
          </p:nvSpPr>
          <p:spPr>
            <a:xfrm flipH="1">
              <a:off x="682827" y="2156780"/>
              <a:ext cx="2189390" cy="161687"/>
            </a:xfrm>
            <a:custGeom>
              <a:rect b="b" l="l" r="r" t="t"/>
              <a:pathLst>
                <a:path extrusionOk="0" h="148" w="2004">
                  <a:moveTo>
                    <a:pt x="974" y="148"/>
                  </a:moveTo>
                  <a:cubicBezTo>
                    <a:pt x="642" y="148"/>
                    <a:pt x="312" y="106"/>
                    <a:pt x="5" y="21"/>
                  </a:cubicBezTo>
                  <a:cubicBezTo>
                    <a:pt x="0" y="20"/>
                    <a:pt x="-1" y="17"/>
                    <a:pt x="0" y="13"/>
                  </a:cubicBezTo>
                  <a:cubicBezTo>
                    <a:pt x="2" y="8"/>
                    <a:pt x="5" y="7"/>
                    <a:pt x="9" y="8"/>
                  </a:cubicBezTo>
                  <a:cubicBezTo>
                    <a:pt x="633" y="180"/>
                    <a:pt x="1338" y="177"/>
                    <a:pt x="1995" y="1"/>
                  </a:cubicBezTo>
                  <a:cubicBezTo>
                    <a:pt x="2000" y="-1"/>
                    <a:pt x="2003" y="2"/>
                    <a:pt x="2004" y="7"/>
                  </a:cubicBezTo>
                  <a:cubicBezTo>
                    <a:pt x="2005" y="11"/>
                    <a:pt x="2003" y="14"/>
                    <a:pt x="1998" y="15"/>
                  </a:cubicBezTo>
                  <a:cubicBezTo>
                    <a:pt x="1663" y="104"/>
                    <a:pt x="1316" y="148"/>
                    <a:pt x="974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8275" lIns="90000" spcFirstLastPara="1" rIns="90000" wrap="square" tIns="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4"/>
            <p:cNvSpPr/>
            <p:nvPr/>
          </p:nvSpPr>
          <p:spPr>
            <a:xfrm flipH="1">
              <a:off x="682827" y="2257288"/>
              <a:ext cx="2200315" cy="158410"/>
            </a:xfrm>
            <a:custGeom>
              <a:rect b="b" l="l" r="r" t="t"/>
              <a:pathLst>
                <a:path extrusionOk="0" h="145" w="2014">
                  <a:moveTo>
                    <a:pt x="1001" y="145"/>
                  </a:moveTo>
                  <a:cubicBezTo>
                    <a:pt x="662" y="145"/>
                    <a:pt x="325" y="101"/>
                    <a:pt x="5" y="14"/>
                  </a:cubicBezTo>
                  <a:cubicBezTo>
                    <a:pt x="0" y="12"/>
                    <a:pt x="-1" y="9"/>
                    <a:pt x="0" y="5"/>
                  </a:cubicBezTo>
                  <a:cubicBezTo>
                    <a:pt x="2" y="1"/>
                    <a:pt x="5" y="-1"/>
                    <a:pt x="9" y="1"/>
                  </a:cubicBezTo>
                  <a:cubicBezTo>
                    <a:pt x="644" y="176"/>
                    <a:pt x="1354" y="176"/>
                    <a:pt x="2004" y="1"/>
                  </a:cubicBezTo>
                  <a:cubicBezTo>
                    <a:pt x="2008" y="-1"/>
                    <a:pt x="2012" y="1"/>
                    <a:pt x="2013" y="6"/>
                  </a:cubicBezTo>
                  <a:cubicBezTo>
                    <a:pt x="2015" y="10"/>
                    <a:pt x="2011" y="14"/>
                    <a:pt x="2007" y="15"/>
                  </a:cubicBezTo>
                  <a:cubicBezTo>
                    <a:pt x="1682" y="101"/>
                    <a:pt x="1341" y="145"/>
                    <a:pt x="100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7200" lIns="90000" spcFirstLastPara="1" rIns="90000" wrap="square" tIns="7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386529" y="2299277"/>
              <a:ext cx="263574" cy="2287973"/>
            </a:xfrm>
            <a:custGeom>
              <a:rect b="b" l="l" r="r" t="t"/>
              <a:pathLst>
                <a:path extrusionOk="0" h="3534" w="408">
                  <a:moveTo>
                    <a:pt x="408" y="3534"/>
                  </a:moveTo>
                  <a:lnTo>
                    <a:pt x="0" y="3534"/>
                  </a:lnTo>
                  <a:lnTo>
                    <a:pt x="16" y="3040"/>
                  </a:lnTo>
                  <a:lnTo>
                    <a:pt x="16" y="3011"/>
                  </a:lnTo>
                  <a:lnTo>
                    <a:pt x="19" y="2981"/>
                  </a:lnTo>
                  <a:lnTo>
                    <a:pt x="21" y="2876"/>
                  </a:lnTo>
                  <a:lnTo>
                    <a:pt x="35" y="2410"/>
                  </a:lnTo>
                  <a:lnTo>
                    <a:pt x="37" y="2381"/>
                  </a:lnTo>
                  <a:lnTo>
                    <a:pt x="37" y="2349"/>
                  </a:lnTo>
                  <a:lnTo>
                    <a:pt x="40" y="2246"/>
                  </a:lnTo>
                  <a:lnTo>
                    <a:pt x="56" y="1778"/>
                  </a:lnTo>
                  <a:lnTo>
                    <a:pt x="56" y="1751"/>
                  </a:lnTo>
                  <a:lnTo>
                    <a:pt x="58" y="1719"/>
                  </a:lnTo>
                  <a:lnTo>
                    <a:pt x="61" y="1616"/>
                  </a:lnTo>
                  <a:lnTo>
                    <a:pt x="74" y="1148"/>
                  </a:lnTo>
                  <a:lnTo>
                    <a:pt x="77" y="1122"/>
                  </a:lnTo>
                  <a:lnTo>
                    <a:pt x="77" y="1090"/>
                  </a:lnTo>
                  <a:lnTo>
                    <a:pt x="80" y="984"/>
                  </a:lnTo>
                  <a:lnTo>
                    <a:pt x="95" y="518"/>
                  </a:lnTo>
                  <a:lnTo>
                    <a:pt x="95" y="492"/>
                  </a:lnTo>
                  <a:lnTo>
                    <a:pt x="95" y="460"/>
                  </a:lnTo>
                  <a:lnTo>
                    <a:pt x="98" y="354"/>
                  </a:lnTo>
                  <a:lnTo>
                    <a:pt x="111" y="0"/>
                  </a:lnTo>
                  <a:lnTo>
                    <a:pt x="297" y="0"/>
                  </a:lnTo>
                  <a:lnTo>
                    <a:pt x="307" y="354"/>
                  </a:lnTo>
                  <a:lnTo>
                    <a:pt x="312" y="460"/>
                  </a:lnTo>
                  <a:lnTo>
                    <a:pt x="312" y="492"/>
                  </a:lnTo>
                  <a:lnTo>
                    <a:pt x="312" y="518"/>
                  </a:lnTo>
                  <a:lnTo>
                    <a:pt x="328" y="984"/>
                  </a:lnTo>
                  <a:lnTo>
                    <a:pt x="331" y="1090"/>
                  </a:lnTo>
                  <a:lnTo>
                    <a:pt x="331" y="1122"/>
                  </a:lnTo>
                  <a:lnTo>
                    <a:pt x="334" y="1148"/>
                  </a:lnTo>
                  <a:lnTo>
                    <a:pt x="347" y="1616"/>
                  </a:lnTo>
                  <a:lnTo>
                    <a:pt x="349" y="1719"/>
                  </a:lnTo>
                  <a:lnTo>
                    <a:pt x="352" y="1751"/>
                  </a:lnTo>
                  <a:lnTo>
                    <a:pt x="352" y="1778"/>
                  </a:lnTo>
                  <a:lnTo>
                    <a:pt x="365" y="2246"/>
                  </a:lnTo>
                  <a:lnTo>
                    <a:pt x="371" y="2349"/>
                  </a:lnTo>
                  <a:lnTo>
                    <a:pt x="371" y="2381"/>
                  </a:lnTo>
                  <a:lnTo>
                    <a:pt x="371" y="2410"/>
                  </a:lnTo>
                  <a:lnTo>
                    <a:pt x="387" y="2876"/>
                  </a:lnTo>
                  <a:lnTo>
                    <a:pt x="389" y="2981"/>
                  </a:lnTo>
                  <a:lnTo>
                    <a:pt x="389" y="3011"/>
                  </a:lnTo>
                  <a:lnTo>
                    <a:pt x="392" y="3040"/>
                  </a:lnTo>
                  <a:lnTo>
                    <a:pt x="408" y="35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3433156" y="2251355"/>
              <a:ext cx="170320" cy="64113"/>
            </a:xfrm>
            <a:custGeom>
              <a:rect b="b" l="l" r="r" t="t"/>
              <a:pathLst>
                <a:path extrusionOk="0" h="100" w="264">
                  <a:moveTo>
                    <a:pt x="214" y="100"/>
                  </a:moveTo>
                  <a:lnTo>
                    <a:pt x="50" y="100"/>
                  </a:lnTo>
                  <a:cubicBezTo>
                    <a:pt x="23" y="100"/>
                    <a:pt x="0" y="79"/>
                    <a:pt x="0" y="50"/>
                  </a:cubicBezTo>
                  <a:lnTo>
                    <a:pt x="0" y="50"/>
                  </a:lnTo>
                  <a:cubicBezTo>
                    <a:pt x="0" y="23"/>
                    <a:pt x="21" y="0"/>
                    <a:pt x="50" y="0"/>
                  </a:cubicBezTo>
                  <a:lnTo>
                    <a:pt x="214" y="0"/>
                  </a:lnTo>
                  <a:cubicBezTo>
                    <a:pt x="240" y="0"/>
                    <a:pt x="264" y="21"/>
                    <a:pt x="264" y="50"/>
                  </a:cubicBezTo>
                  <a:lnTo>
                    <a:pt x="264" y="50"/>
                  </a:lnTo>
                  <a:cubicBezTo>
                    <a:pt x="262" y="76"/>
                    <a:pt x="240" y="100"/>
                    <a:pt x="214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3448051" y="2528529"/>
              <a:ext cx="139882" cy="67998"/>
            </a:xfrm>
            <a:custGeom>
              <a:rect b="b" l="l" r="r" t="t"/>
              <a:pathLst>
                <a:path extrusionOk="0" h="106" w="217">
                  <a:moveTo>
                    <a:pt x="217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12" y="0"/>
                  </a:lnTo>
                  <a:lnTo>
                    <a:pt x="217" y="1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448051" y="2617899"/>
              <a:ext cx="139882" cy="16190"/>
            </a:xfrm>
            <a:custGeom>
              <a:rect b="b" l="l" r="r" t="t"/>
              <a:pathLst>
                <a:path extrusionOk="0" h="26" w="217">
                  <a:moveTo>
                    <a:pt x="217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436394" y="2936520"/>
              <a:ext cx="163843" cy="67998"/>
            </a:xfrm>
            <a:custGeom>
              <a:rect b="b" l="l" r="r" t="t"/>
              <a:pathLst>
                <a:path extrusionOk="0" h="106" w="254">
                  <a:moveTo>
                    <a:pt x="254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51" y="0"/>
                  </a:lnTo>
                  <a:lnTo>
                    <a:pt x="254" y="1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3434452" y="3025889"/>
              <a:ext cx="167729" cy="16190"/>
            </a:xfrm>
            <a:custGeom>
              <a:rect b="b" l="l" r="r" t="t"/>
              <a:pathLst>
                <a:path extrusionOk="0" h="26" w="260">
                  <a:moveTo>
                    <a:pt x="260" y="26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257" y="0"/>
                  </a:lnTo>
                  <a:lnTo>
                    <a:pt x="260" y="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3424090" y="3345805"/>
              <a:ext cx="187804" cy="66056"/>
            </a:xfrm>
            <a:custGeom>
              <a:rect b="b" l="l" r="r" t="t"/>
              <a:pathLst>
                <a:path extrusionOk="0" h="103" w="291">
                  <a:moveTo>
                    <a:pt x="291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289" y="0"/>
                  </a:lnTo>
                  <a:lnTo>
                    <a:pt x="291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3422795" y="3433232"/>
              <a:ext cx="191044" cy="16838"/>
            </a:xfrm>
            <a:custGeom>
              <a:rect b="b" l="l" r="r" t="t"/>
              <a:pathLst>
                <a:path extrusionOk="0" h="27" w="296">
                  <a:moveTo>
                    <a:pt x="29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3410490" y="3753796"/>
              <a:ext cx="215652" cy="66056"/>
            </a:xfrm>
            <a:custGeom>
              <a:rect b="b" l="l" r="r" t="t"/>
              <a:pathLst>
                <a:path extrusionOk="0" h="103" w="334">
                  <a:moveTo>
                    <a:pt x="334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328" y="0"/>
                  </a:lnTo>
                  <a:lnTo>
                    <a:pt x="334" y="103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3409195" y="3841222"/>
              <a:ext cx="216947" cy="18133"/>
            </a:xfrm>
            <a:custGeom>
              <a:rect b="b" l="l" r="r" t="t"/>
              <a:pathLst>
                <a:path extrusionOk="0" h="29" w="336">
                  <a:moveTo>
                    <a:pt x="336" y="29"/>
                  </a:moveTo>
                  <a:lnTo>
                    <a:pt x="0" y="29"/>
                  </a:lnTo>
                  <a:lnTo>
                    <a:pt x="2" y="0"/>
                  </a:lnTo>
                  <a:lnTo>
                    <a:pt x="336" y="0"/>
                  </a:lnTo>
                  <a:lnTo>
                    <a:pt x="33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3398833" y="4161786"/>
              <a:ext cx="238965" cy="67351"/>
            </a:xfrm>
            <a:custGeom>
              <a:rect b="b" l="l" r="r" t="t"/>
              <a:pathLst>
                <a:path extrusionOk="0" h="105" w="370">
                  <a:moveTo>
                    <a:pt x="370" y="105"/>
                  </a:moveTo>
                  <a:lnTo>
                    <a:pt x="0" y="105"/>
                  </a:lnTo>
                  <a:lnTo>
                    <a:pt x="2" y="0"/>
                  </a:lnTo>
                  <a:lnTo>
                    <a:pt x="368" y="0"/>
                  </a:lnTo>
                  <a:lnTo>
                    <a:pt x="370" y="105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396891" y="4249213"/>
              <a:ext cx="242851" cy="18133"/>
            </a:xfrm>
            <a:custGeom>
              <a:rect b="b" l="l" r="r" t="t"/>
              <a:pathLst>
                <a:path extrusionOk="0" h="29" w="376">
                  <a:moveTo>
                    <a:pt x="376" y="29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37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183382" y="1987780"/>
              <a:ext cx="2416856" cy="2603366"/>
            </a:xfrm>
            <a:custGeom>
              <a:rect b="b" l="l" r="r" t="t"/>
              <a:pathLst>
                <a:path extrusionOk="0" h="4021" w="3733">
                  <a:moveTo>
                    <a:pt x="3733" y="4021"/>
                  </a:moveTo>
                  <a:lnTo>
                    <a:pt x="0" y="4021"/>
                  </a:lnTo>
                  <a:cubicBezTo>
                    <a:pt x="0" y="4021"/>
                    <a:pt x="862" y="2917"/>
                    <a:pt x="1111" y="1034"/>
                  </a:cubicBezTo>
                  <a:cubicBezTo>
                    <a:pt x="1116" y="989"/>
                    <a:pt x="1122" y="941"/>
                    <a:pt x="1127" y="893"/>
                  </a:cubicBezTo>
                  <a:cubicBezTo>
                    <a:pt x="1132" y="854"/>
                    <a:pt x="1135" y="814"/>
                    <a:pt x="1140" y="774"/>
                  </a:cubicBezTo>
                  <a:cubicBezTo>
                    <a:pt x="1151" y="671"/>
                    <a:pt x="1159" y="563"/>
                    <a:pt x="1164" y="454"/>
                  </a:cubicBezTo>
                  <a:cubicBezTo>
                    <a:pt x="1169" y="359"/>
                    <a:pt x="1172" y="264"/>
                    <a:pt x="1175" y="166"/>
                  </a:cubicBezTo>
                  <a:cubicBezTo>
                    <a:pt x="1519" y="-46"/>
                    <a:pt x="2315" y="-64"/>
                    <a:pt x="2669" y="166"/>
                  </a:cubicBezTo>
                  <a:cubicBezTo>
                    <a:pt x="2669" y="166"/>
                    <a:pt x="2675" y="272"/>
                    <a:pt x="2688" y="449"/>
                  </a:cubicBezTo>
                  <a:cubicBezTo>
                    <a:pt x="2696" y="539"/>
                    <a:pt x="2704" y="647"/>
                    <a:pt x="2717" y="769"/>
                  </a:cubicBezTo>
                  <a:cubicBezTo>
                    <a:pt x="2722" y="811"/>
                    <a:pt x="2728" y="854"/>
                    <a:pt x="2733" y="901"/>
                  </a:cubicBezTo>
                  <a:cubicBezTo>
                    <a:pt x="2738" y="946"/>
                    <a:pt x="2743" y="994"/>
                    <a:pt x="2751" y="1042"/>
                  </a:cubicBezTo>
                  <a:cubicBezTo>
                    <a:pt x="2865" y="1920"/>
                    <a:pt x="3130" y="3256"/>
                    <a:pt x="3733" y="4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2014257" y="3238303"/>
              <a:ext cx="582197" cy="294013"/>
            </a:xfrm>
            <a:custGeom>
              <a:rect b="b" l="l" r="r" t="t"/>
              <a:pathLst>
                <a:path extrusionOk="0" h="455" w="900">
                  <a:moveTo>
                    <a:pt x="900" y="455"/>
                  </a:moveTo>
                  <a:lnTo>
                    <a:pt x="828" y="455"/>
                  </a:lnTo>
                  <a:lnTo>
                    <a:pt x="828" y="190"/>
                  </a:lnTo>
                  <a:cubicBezTo>
                    <a:pt x="828" y="124"/>
                    <a:pt x="775" y="71"/>
                    <a:pt x="709" y="71"/>
                  </a:cubicBezTo>
                  <a:lnTo>
                    <a:pt x="191" y="71"/>
                  </a:lnTo>
                  <a:cubicBezTo>
                    <a:pt x="124" y="71"/>
                    <a:pt x="71" y="124"/>
                    <a:pt x="71" y="190"/>
                  </a:cubicBezTo>
                  <a:lnTo>
                    <a:pt x="71" y="386"/>
                  </a:lnTo>
                  <a:lnTo>
                    <a:pt x="0" y="386"/>
                  </a:lnTo>
                  <a:lnTo>
                    <a:pt x="0" y="190"/>
                  </a:lnTo>
                  <a:cubicBezTo>
                    <a:pt x="0" y="84"/>
                    <a:pt x="85" y="0"/>
                    <a:pt x="191" y="0"/>
                  </a:cubicBezTo>
                  <a:lnTo>
                    <a:pt x="709" y="0"/>
                  </a:lnTo>
                  <a:cubicBezTo>
                    <a:pt x="815" y="0"/>
                    <a:pt x="900" y="84"/>
                    <a:pt x="900" y="190"/>
                  </a:cubicBezTo>
                  <a:lnTo>
                    <a:pt x="900" y="4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2014257" y="3238303"/>
              <a:ext cx="582197" cy="288830"/>
            </a:xfrm>
            <a:custGeom>
              <a:rect b="b" l="l" r="r" t="t"/>
              <a:pathLst>
                <a:path extrusionOk="0" h="447" w="900">
                  <a:moveTo>
                    <a:pt x="900" y="447"/>
                  </a:moveTo>
                  <a:lnTo>
                    <a:pt x="828" y="447"/>
                  </a:lnTo>
                  <a:lnTo>
                    <a:pt x="828" y="433"/>
                  </a:lnTo>
                  <a:lnTo>
                    <a:pt x="900" y="433"/>
                  </a:lnTo>
                  <a:lnTo>
                    <a:pt x="900" y="447"/>
                  </a:lnTo>
                  <a:moveTo>
                    <a:pt x="900" y="399"/>
                  </a:moveTo>
                  <a:lnTo>
                    <a:pt x="828" y="399"/>
                  </a:lnTo>
                  <a:lnTo>
                    <a:pt x="828" y="386"/>
                  </a:lnTo>
                  <a:lnTo>
                    <a:pt x="900" y="386"/>
                  </a:lnTo>
                  <a:lnTo>
                    <a:pt x="900" y="399"/>
                  </a:lnTo>
                  <a:moveTo>
                    <a:pt x="900" y="351"/>
                  </a:moveTo>
                  <a:lnTo>
                    <a:pt x="828" y="351"/>
                  </a:lnTo>
                  <a:lnTo>
                    <a:pt x="828" y="338"/>
                  </a:lnTo>
                  <a:lnTo>
                    <a:pt x="900" y="338"/>
                  </a:lnTo>
                  <a:lnTo>
                    <a:pt x="900" y="351"/>
                  </a:lnTo>
                  <a:moveTo>
                    <a:pt x="900" y="304"/>
                  </a:moveTo>
                  <a:lnTo>
                    <a:pt x="828" y="304"/>
                  </a:lnTo>
                  <a:lnTo>
                    <a:pt x="828" y="291"/>
                  </a:lnTo>
                  <a:lnTo>
                    <a:pt x="900" y="291"/>
                  </a:lnTo>
                  <a:lnTo>
                    <a:pt x="900" y="304"/>
                  </a:lnTo>
                  <a:moveTo>
                    <a:pt x="900" y="254"/>
                  </a:moveTo>
                  <a:lnTo>
                    <a:pt x="828" y="254"/>
                  </a:lnTo>
                  <a:lnTo>
                    <a:pt x="828" y="240"/>
                  </a:lnTo>
                  <a:lnTo>
                    <a:pt x="900" y="240"/>
                  </a:lnTo>
                  <a:lnTo>
                    <a:pt x="900" y="254"/>
                  </a:lnTo>
                  <a:moveTo>
                    <a:pt x="900" y="206"/>
                  </a:moveTo>
                  <a:lnTo>
                    <a:pt x="828" y="206"/>
                  </a:lnTo>
                  <a:lnTo>
                    <a:pt x="828" y="193"/>
                  </a:lnTo>
                  <a:lnTo>
                    <a:pt x="900" y="193"/>
                  </a:lnTo>
                  <a:lnTo>
                    <a:pt x="900" y="206"/>
                  </a:lnTo>
                  <a:moveTo>
                    <a:pt x="71" y="190"/>
                  </a:moveTo>
                  <a:lnTo>
                    <a:pt x="0" y="190"/>
                  </a:lnTo>
                  <a:cubicBezTo>
                    <a:pt x="0" y="185"/>
                    <a:pt x="0" y="180"/>
                    <a:pt x="0" y="174"/>
                  </a:cubicBezTo>
                  <a:lnTo>
                    <a:pt x="71" y="180"/>
                  </a:lnTo>
                  <a:cubicBezTo>
                    <a:pt x="71" y="182"/>
                    <a:pt x="71" y="187"/>
                    <a:pt x="71" y="190"/>
                  </a:cubicBezTo>
                  <a:moveTo>
                    <a:pt x="826" y="166"/>
                  </a:moveTo>
                  <a:cubicBezTo>
                    <a:pt x="826" y="164"/>
                    <a:pt x="826" y="161"/>
                    <a:pt x="823" y="158"/>
                  </a:cubicBezTo>
                  <a:lnTo>
                    <a:pt x="892" y="140"/>
                  </a:lnTo>
                  <a:cubicBezTo>
                    <a:pt x="894" y="145"/>
                    <a:pt x="894" y="150"/>
                    <a:pt x="894" y="153"/>
                  </a:cubicBezTo>
                  <a:lnTo>
                    <a:pt x="826" y="166"/>
                  </a:lnTo>
                  <a:moveTo>
                    <a:pt x="77" y="153"/>
                  </a:moveTo>
                  <a:lnTo>
                    <a:pt x="8" y="132"/>
                  </a:lnTo>
                  <a:cubicBezTo>
                    <a:pt x="11" y="127"/>
                    <a:pt x="11" y="121"/>
                    <a:pt x="13" y="119"/>
                  </a:cubicBezTo>
                  <a:lnTo>
                    <a:pt x="79" y="145"/>
                  </a:lnTo>
                  <a:cubicBezTo>
                    <a:pt x="79" y="148"/>
                    <a:pt x="77" y="150"/>
                    <a:pt x="77" y="153"/>
                  </a:cubicBezTo>
                  <a:moveTo>
                    <a:pt x="812" y="132"/>
                  </a:moveTo>
                  <a:cubicBezTo>
                    <a:pt x="810" y="129"/>
                    <a:pt x="810" y="127"/>
                    <a:pt x="807" y="124"/>
                  </a:cubicBezTo>
                  <a:lnTo>
                    <a:pt x="868" y="84"/>
                  </a:lnTo>
                  <a:cubicBezTo>
                    <a:pt x="870" y="90"/>
                    <a:pt x="873" y="92"/>
                    <a:pt x="876" y="97"/>
                  </a:cubicBezTo>
                  <a:lnTo>
                    <a:pt x="812" y="132"/>
                  </a:lnTo>
                  <a:moveTo>
                    <a:pt x="93" y="121"/>
                  </a:moveTo>
                  <a:lnTo>
                    <a:pt x="34" y="79"/>
                  </a:lnTo>
                  <a:cubicBezTo>
                    <a:pt x="37" y="74"/>
                    <a:pt x="40" y="71"/>
                    <a:pt x="42" y="68"/>
                  </a:cubicBezTo>
                  <a:lnTo>
                    <a:pt x="98" y="116"/>
                  </a:lnTo>
                  <a:cubicBezTo>
                    <a:pt x="98" y="116"/>
                    <a:pt x="95" y="119"/>
                    <a:pt x="93" y="121"/>
                  </a:cubicBezTo>
                  <a:moveTo>
                    <a:pt x="788" y="103"/>
                  </a:moveTo>
                  <a:cubicBezTo>
                    <a:pt x="786" y="100"/>
                    <a:pt x="783" y="97"/>
                    <a:pt x="781" y="97"/>
                  </a:cubicBezTo>
                  <a:lnTo>
                    <a:pt x="826" y="42"/>
                  </a:lnTo>
                  <a:cubicBezTo>
                    <a:pt x="828" y="45"/>
                    <a:pt x="833" y="47"/>
                    <a:pt x="836" y="53"/>
                  </a:cubicBezTo>
                  <a:lnTo>
                    <a:pt x="788" y="103"/>
                  </a:lnTo>
                  <a:moveTo>
                    <a:pt x="119" y="95"/>
                  </a:moveTo>
                  <a:lnTo>
                    <a:pt x="77" y="37"/>
                  </a:lnTo>
                  <a:cubicBezTo>
                    <a:pt x="79" y="34"/>
                    <a:pt x="85" y="31"/>
                    <a:pt x="90" y="29"/>
                  </a:cubicBezTo>
                  <a:lnTo>
                    <a:pt x="130" y="90"/>
                  </a:lnTo>
                  <a:cubicBezTo>
                    <a:pt x="124" y="90"/>
                    <a:pt x="122" y="92"/>
                    <a:pt x="119" y="95"/>
                  </a:cubicBezTo>
                  <a:moveTo>
                    <a:pt x="759" y="82"/>
                  </a:moveTo>
                  <a:cubicBezTo>
                    <a:pt x="757" y="82"/>
                    <a:pt x="754" y="79"/>
                    <a:pt x="751" y="79"/>
                  </a:cubicBezTo>
                  <a:lnTo>
                    <a:pt x="778" y="10"/>
                  </a:lnTo>
                  <a:cubicBezTo>
                    <a:pt x="783" y="13"/>
                    <a:pt x="786" y="13"/>
                    <a:pt x="791" y="15"/>
                  </a:cubicBezTo>
                  <a:lnTo>
                    <a:pt x="759" y="82"/>
                  </a:lnTo>
                  <a:moveTo>
                    <a:pt x="151" y="76"/>
                  </a:moveTo>
                  <a:lnTo>
                    <a:pt x="127" y="8"/>
                  </a:lnTo>
                  <a:cubicBezTo>
                    <a:pt x="132" y="5"/>
                    <a:pt x="138" y="5"/>
                    <a:pt x="140" y="2"/>
                  </a:cubicBezTo>
                  <a:lnTo>
                    <a:pt x="159" y="71"/>
                  </a:lnTo>
                  <a:cubicBezTo>
                    <a:pt x="159" y="76"/>
                    <a:pt x="154" y="76"/>
                    <a:pt x="151" y="76"/>
                  </a:cubicBezTo>
                  <a:moveTo>
                    <a:pt x="725" y="71"/>
                  </a:moveTo>
                  <a:cubicBezTo>
                    <a:pt x="722" y="71"/>
                    <a:pt x="720" y="71"/>
                    <a:pt x="717" y="71"/>
                  </a:cubicBezTo>
                  <a:lnTo>
                    <a:pt x="720" y="0"/>
                  </a:lnTo>
                  <a:cubicBezTo>
                    <a:pt x="725" y="0"/>
                    <a:pt x="730" y="0"/>
                    <a:pt x="736" y="0"/>
                  </a:cubicBezTo>
                  <a:lnTo>
                    <a:pt x="725" y="71"/>
                  </a:lnTo>
                  <a:moveTo>
                    <a:pt x="188" y="71"/>
                  </a:moveTo>
                  <a:lnTo>
                    <a:pt x="188" y="0"/>
                  </a:lnTo>
                  <a:lnTo>
                    <a:pt x="201" y="0"/>
                  </a:lnTo>
                  <a:lnTo>
                    <a:pt x="201" y="71"/>
                  </a:lnTo>
                  <a:lnTo>
                    <a:pt x="188" y="71"/>
                  </a:lnTo>
                  <a:moveTo>
                    <a:pt x="680" y="71"/>
                  </a:moveTo>
                  <a:lnTo>
                    <a:pt x="667" y="71"/>
                  </a:lnTo>
                  <a:lnTo>
                    <a:pt x="667" y="0"/>
                  </a:lnTo>
                  <a:lnTo>
                    <a:pt x="680" y="0"/>
                  </a:lnTo>
                  <a:lnTo>
                    <a:pt x="680" y="71"/>
                  </a:lnTo>
                  <a:moveTo>
                    <a:pt x="632" y="71"/>
                  </a:moveTo>
                  <a:lnTo>
                    <a:pt x="619" y="71"/>
                  </a:lnTo>
                  <a:lnTo>
                    <a:pt x="619" y="0"/>
                  </a:lnTo>
                  <a:lnTo>
                    <a:pt x="632" y="0"/>
                  </a:lnTo>
                  <a:lnTo>
                    <a:pt x="632" y="71"/>
                  </a:lnTo>
                  <a:moveTo>
                    <a:pt x="585" y="71"/>
                  </a:moveTo>
                  <a:lnTo>
                    <a:pt x="572" y="71"/>
                  </a:lnTo>
                  <a:lnTo>
                    <a:pt x="572" y="0"/>
                  </a:lnTo>
                  <a:lnTo>
                    <a:pt x="585" y="0"/>
                  </a:lnTo>
                  <a:lnTo>
                    <a:pt x="585" y="71"/>
                  </a:lnTo>
                  <a:moveTo>
                    <a:pt x="537" y="71"/>
                  </a:moveTo>
                  <a:lnTo>
                    <a:pt x="524" y="71"/>
                  </a:lnTo>
                  <a:lnTo>
                    <a:pt x="524" y="0"/>
                  </a:lnTo>
                  <a:lnTo>
                    <a:pt x="537" y="0"/>
                  </a:lnTo>
                  <a:lnTo>
                    <a:pt x="537" y="71"/>
                  </a:lnTo>
                  <a:moveTo>
                    <a:pt x="487" y="71"/>
                  </a:moveTo>
                  <a:lnTo>
                    <a:pt x="474" y="71"/>
                  </a:lnTo>
                  <a:lnTo>
                    <a:pt x="474" y="0"/>
                  </a:lnTo>
                  <a:lnTo>
                    <a:pt x="487" y="0"/>
                  </a:lnTo>
                  <a:lnTo>
                    <a:pt x="487" y="71"/>
                  </a:lnTo>
                  <a:moveTo>
                    <a:pt x="439" y="71"/>
                  </a:moveTo>
                  <a:lnTo>
                    <a:pt x="426" y="71"/>
                  </a:lnTo>
                  <a:lnTo>
                    <a:pt x="426" y="0"/>
                  </a:lnTo>
                  <a:lnTo>
                    <a:pt x="439" y="0"/>
                  </a:lnTo>
                  <a:lnTo>
                    <a:pt x="439" y="71"/>
                  </a:lnTo>
                  <a:moveTo>
                    <a:pt x="392" y="71"/>
                  </a:moveTo>
                  <a:lnTo>
                    <a:pt x="378" y="71"/>
                  </a:lnTo>
                  <a:lnTo>
                    <a:pt x="378" y="0"/>
                  </a:lnTo>
                  <a:lnTo>
                    <a:pt x="392" y="0"/>
                  </a:lnTo>
                  <a:lnTo>
                    <a:pt x="392" y="71"/>
                  </a:lnTo>
                  <a:moveTo>
                    <a:pt x="344" y="71"/>
                  </a:moveTo>
                  <a:lnTo>
                    <a:pt x="331" y="71"/>
                  </a:lnTo>
                  <a:lnTo>
                    <a:pt x="331" y="0"/>
                  </a:lnTo>
                  <a:lnTo>
                    <a:pt x="344" y="0"/>
                  </a:lnTo>
                  <a:lnTo>
                    <a:pt x="344" y="71"/>
                  </a:lnTo>
                  <a:moveTo>
                    <a:pt x="296" y="71"/>
                  </a:moveTo>
                  <a:lnTo>
                    <a:pt x="283" y="71"/>
                  </a:lnTo>
                  <a:lnTo>
                    <a:pt x="283" y="0"/>
                  </a:lnTo>
                  <a:lnTo>
                    <a:pt x="296" y="0"/>
                  </a:lnTo>
                  <a:lnTo>
                    <a:pt x="296" y="71"/>
                  </a:lnTo>
                  <a:moveTo>
                    <a:pt x="249" y="71"/>
                  </a:moveTo>
                  <a:lnTo>
                    <a:pt x="236" y="71"/>
                  </a:lnTo>
                  <a:lnTo>
                    <a:pt x="236" y="0"/>
                  </a:lnTo>
                  <a:lnTo>
                    <a:pt x="249" y="0"/>
                  </a:lnTo>
                  <a:lnTo>
                    <a:pt x="249" y="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1358234" y="3368471"/>
              <a:ext cx="703300" cy="509665"/>
            </a:xfrm>
            <a:custGeom>
              <a:rect b="b" l="l" r="r" t="t"/>
              <a:pathLst>
                <a:path extrusionOk="0" h="788" w="1087">
                  <a:moveTo>
                    <a:pt x="1084" y="788"/>
                  </a:moveTo>
                  <a:lnTo>
                    <a:pt x="1013" y="788"/>
                  </a:lnTo>
                  <a:lnTo>
                    <a:pt x="1013" y="195"/>
                  </a:lnTo>
                  <a:cubicBezTo>
                    <a:pt x="1013" y="129"/>
                    <a:pt x="957" y="74"/>
                    <a:pt x="891" y="74"/>
                  </a:cubicBezTo>
                  <a:lnTo>
                    <a:pt x="153" y="74"/>
                  </a:lnTo>
                  <a:cubicBezTo>
                    <a:pt x="108" y="74"/>
                    <a:pt x="71" y="111"/>
                    <a:pt x="71" y="156"/>
                  </a:cubicBezTo>
                  <a:lnTo>
                    <a:pt x="71" y="240"/>
                  </a:lnTo>
                  <a:lnTo>
                    <a:pt x="0" y="240"/>
                  </a:lnTo>
                  <a:lnTo>
                    <a:pt x="0" y="156"/>
                  </a:lnTo>
                  <a:cubicBezTo>
                    <a:pt x="0" y="71"/>
                    <a:pt x="69" y="0"/>
                    <a:pt x="156" y="0"/>
                  </a:cubicBezTo>
                  <a:lnTo>
                    <a:pt x="894" y="0"/>
                  </a:lnTo>
                  <a:cubicBezTo>
                    <a:pt x="1000" y="0"/>
                    <a:pt x="1087" y="87"/>
                    <a:pt x="1087" y="193"/>
                  </a:cubicBezTo>
                  <a:lnTo>
                    <a:pt x="1087" y="788"/>
                  </a:lnTo>
                  <a:lnTo>
                    <a:pt x="1084" y="7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1358234" y="3369767"/>
              <a:ext cx="701356" cy="501892"/>
            </a:xfrm>
            <a:custGeom>
              <a:rect b="b" l="l" r="r" t="t"/>
              <a:pathLst>
                <a:path extrusionOk="0" h="776" w="1084">
                  <a:moveTo>
                    <a:pt x="1084" y="776"/>
                  </a:moveTo>
                  <a:lnTo>
                    <a:pt x="1013" y="776"/>
                  </a:lnTo>
                  <a:lnTo>
                    <a:pt x="1013" y="762"/>
                  </a:lnTo>
                  <a:lnTo>
                    <a:pt x="1084" y="762"/>
                  </a:lnTo>
                  <a:lnTo>
                    <a:pt x="1084" y="776"/>
                  </a:lnTo>
                  <a:moveTo>
                    <a:pt x="1084" y="728"/>
                  </a:moveTo>
                  <a:lnTo>
                    <a:pt x="1013" y="728"/>
                  </a:lnTo>
                  <a:lnTo>
                    <a:pt x="1013" y="715"/>
                  </a:lnTo>
                  <a:lnTo>
                    <a:pt x="1084" y="715"/>
                  </a:lnTo>
                  <a:lnTo>
                    <a:pt x="1084" y="728"/>
                  </a:lnTo>
                  <a:moveTo>
                    <a:pt x="1084" y="680"/>
                  </a:moveTo>
                  <a:lnTo>
                    <a:pt x="1013" y="680"/>
                  </a:lnTo>
                  <a:lnTo>
                    <a:pt x="1013" y="667"/>
                  </a:lnTo>
                  <a:lnTo>
                    <a:pt x="1084" y="667"/>
                  </a:lnTo>
                  <a:lnTo>
                    <a:pt x="1084" y="680"/>
                  </a:lnTo>
                  <a:moveTo>
                    <a:pt x="1084" y="633"/>
                  </a:moveTo>
                  <a:lnTo>
                    <a:pt x="1013" y="633"/>
                  </a:lnTo>
                  <a:lnTo>
                    <a:pt x="1013" y="619"/>
                  </a:lnTo>
                  <a:lnTo>
                    <a:pt x="1084" y="619"/>
                  </a:lnTo>
                  <a:lnTo>
                    <a:pt x="1084" y="633"/>
                  </a:lnTo>
                  <a:moveTo>
                    <a:pt x="1084" y="585"/>
                  </a:moveTo>
                  <a:lnTo>
                    <a:pt x="1013" y="585"/>
                  </a:lnTo>
                  <a:lnTo>
                    <a:pt x="1013" y="572"/>
                  </a:lnTo>
                  <a:lnTo>
                    <a:pt x="1084" y="572"/>
                  </a:lnTo>
                  <a:lnTo>
                    <a:pt x="1084" y="585"/>
                  </a:lnTo>
                  <a:moveTo>
                    <a:pt x="1084" y="535"/>
                  </a:moveTo>
                  <a:lnTo>
                    <a:pt x="1013" y="535"/>
                  </a:lnTo>
                  <a:lnTo>
                    <a:pt x="1013" y="522"/>
                  </a:lnTo>
                  <a:lnTo>
                    <a:pt x="1084" y="522"/>
                  </a:lnTo>
                  <a:lnTo>
                    <a:pt x="1084" y="535"/>
                  </a:lnTo>
                  <a:moveTo>
                    <a:pt x="1084" y="487"/>
                  </a:moveTo>
                  <a:lnTo>
                    <a:pt x="1013" y="487"/>
                  </a:lnTo>
                  <a:lnTo>
                    <a:pt x="1013" y="474"/>
                  </a:lnTo>
                  <a:lnTo>
                    <a:pt x="1084" y="474"/>
                  </a:lnTo>
                  <a:lnTo>
                    <a:pt x="1084" y="487"/>
                  </a:lnTo>
                  <a:moveTo>
                    <a:pt x="1084" y="440"/>
                  </a:moveTo>
                  <a:lnTo>
                    <a:pt x="1013" y="440"/>
                  </a:lnTo>
                  <a:lnTo>
                    <a:pt x="1013" y="426"/>
                  </a:lnTo>
                  <a:lnTo>
                    <a:pt x="1084" y="426"/>
                  </a:lnTo>
                  <a:lnTo>
                    <a:pt x="1084" y="440"/>
                  </a:lnTo>
                  <a:moveTo>
                    <a:pt x="1084" y="392"/>
                  </a:moveTo>
                  <a:lnTo>
                    <a:pt x="1013" y="392"/>
                  </a:lnTo>
                  <a:lnTo>
                    <a:pt x="1013" y="379"/>
                  </a:lnTo>
                  <a:lnTo>
                    <a:pt x="1084" y="379"/>
                  </a:lnTo>
                  <a:lnTo>
                    <a:pt x="1084" y="392"/>
                  </a:lnTo>
                  <a:moveTo>
                    <a:pt x="1084" y="344"/>
                  </a:moveTo>
                  <a:lnTo>
                    <a:pt x="1013" y="344"/>
                  </a:lnTo>
                  <a:lnTo>
                    <a:pt x="1013" y="331"/>
                  </a:lnTo>
                  <a:lnTo>
                    <a:pt x="1084" y="331"/>
                  </a:lnTo>
                  <a:lnTo>
                    <a:pt x="1084" y="344"/>
                  </a:lnTo>
                  <a:moveTo>
                    <a:pt x="1084" y="297"/>
                  </a:moveTo>
                  <a:lnTo>
                    <a:pt x="1013" y="297"/>
                  </a:lnTo>
                  <a:lnTo>
                    <a:pt x="1013" y="283"/>
                  </a:lnTo>
                  <a:lnTo>
                    <a:pt x="1084" y="283"/>
                  </a:lnTo>
                  <a:lnTo>
                    <a:pt x="1084" y="297"/>
                  </a:lnTo>
                  <a:moveTo>
                    <a:pt x="1084" y="246"/>
                  </a:moveTo>
                  <a:lnTo>
                    <a:pt x="1013" y="246"/>
                  </a:lnTo>
                  <a:lnTo>
                    <a:pt x="1013" y="233"/>
                  </a:lnTo>
                  <a:lnTo>
                    <a:pt x="1084" y="233"/>
                  </a:lnTo>
                  <a:lnTo>
                    <a:pt x="1084" y="246"/>
                  </a:lnTo>
                  <a:moveTo>
                    <a:pt x="71" y="241"/>
                  </a:moveTo>
                  <a:lnTo>
                    <a:pt x="0" y="241"/>
                  </a:lnTo>
                  <a:lnTo>
                    <a:pt x="0" y="228"/>
                  </a:lnTo>
                  <a:lnTo>
                    <a:pt x="71" y="228"/>
                  </a:lnTo>
                  <a:lnTo>
                    <a:pt x="71" y="241"/>
                  </a:lnTo>
                  <a:moveTo>
                    <a:pt x="1084" y="199"/>
                  </a:moveTo>
                  <a:lnTo>
                    <a:pt x="1013" y="199"/>
                  </a:lnTo>
                  <a:lnTo>
                    <a:pt x="1013" y="193"/>
                  </a:lnTo>
                  <a:cubicBezTo>
                    <a:pt x="1013" y="191"/>
                    <a:pt x="1013" y="191"/>
                    <a:pt x="1013" y="188"/>
                  </a:cubicBezTo>
                  <a:lnTo>
                    <a:pt x="1084" y="186"/>
                  </a:lnTo>
                  <a:cubicBezTo>
                    <a:pt x="1084" y="188"/>
                    <a:pt x="1084" y="191"/>
                    <a:pt x="1084" y="193"/>
                  </a:cubicBezTo>
                  <a:lnTo>
                    <a:pt x="1084" y="199"/>
                  </a:lnTo>
                  <a:moveTo>
                    <a:pt x="71" y="193"/>
                  </a:moveTo>
                  <a:lnTo>
                    <a:pt x="0" y="193"/>
                  </a:lnTo>
                  <a:lnTo>
                    <a:pt x="0" y="180"/>
                  </a:lnTo>
                  <a:lnTo>
                    <a:pt x="71" y="180"/>
                  </a:lnTo>
                  <a:lnTo>
                    <a:pt x="71" y="193"/>
                  </a:lnTo>
                  <a:moveTo>
                    <a:pt x="1008" y="162"/>
                  </a:moveTo>
                  <a:cubicBezTo>
                    <a:pt x="1008" y="159"/>
                    <a:pt x="1005" y="156"/>
                    <a:pt x="1005" y="154"/>
                  </a:cubicBezTo>
                  <a:lnTo>
                    <a:pt x="1074" y="130"/>
                  </a:lnTo>
                  <a:cubicBezTo>
                    <a:pt x="1077" y="135"/>
                    <a:pt x="1077" y="141"/>
                    <a:pt x="1079" y="143"/>
                  </a:cubicBezTo>
                  <a:lnTo>
                    <a:pt x="1008" y="162"/>
                  </a:lnTo>
                  <a:moveTo>
                    <a:pt x="71" y="148"/>
                  </a:moveTo>
                  <a:lnTo>
                    <a:pt x="0" y="143"/>
                  </a:lnTo>
                  <a:cubicBezTo>
                    <a:pt x="0" y="138"/>
                    <a:pt x="0" y="133"/>
                    <a:pt x="2" y="127"/>
                  </a:cubicBezTo>
                  <a:lnTo>
                    <a:pt x="74" y="141"/>
                  </a:lnTo>
                  <a:cubicBezTo>
                    <a:pt x="71" y="143"/>
                    <a:pt x="71" y="146"/>
                    <a:pt x="71" y="148"/>
                  </a:cubicBezTo>
                  <a:moveTo>
                    <a:pt x="992" y="127"/>
                  </a:moveTo>
                  <a:cubicBezTo>
                    <a:pt x="989" y="125"/>
                    <a:pt x="989" y="122"/>
                    <a:pt x="987" y="119"/>
                  </a:cubicBezTo>
                  <a:lnTo>
                    <a:pt x="1045" y="74"/>
                  </a:lnTo>
                  <a:cubicBezTo>
                    <a:pt x="1047" y="77"/>
                    <a:pt x="1050" y="82"/>
                    <a:pt x="1053" y="88"/>
                  </a:cubicBezTo>
                  <a:lnTo>
                    <a:pt x="992" y="127"/>
                  </a:lnTo>
                  <a:moveTo>
                    <a:pt x="82" y="117"/>
                  </a:moveTo>
                  <a:lnTo>
                    <a:pt x="18" y="82"/>
                  </a:lnTo>
                  <a:cubicBezTo>
                    <a:pt x="21" y="77"/>
                    <a:pt x="24" y="74"/>
                    <a:pt x="26" y="69"/>
                  </a:cubicBezTo>
                  <a:lnTo>
                    <a:pt x="87" y="109"/>
                  </a:lnTo>
                  <a:cubicBezTo>
                    <a:pt x="84" y="111"/>
                    <a:pt x="82" y="114"/>
                    <a:pt x="82" y="117"/>
                  </a:cubicBezTo>
                  <a:moveTo>
                    <a:pt x="968" y="101"/>
                  </a:moveTo>
                  <a:cubicBezTo>
                    <a:pt x="965" y="98"/>
                    <a:pt x="963" y="98"/>
                    <a:pt x="960" y="96"/>
                  </a:cubicBezTo>
                  <a:lnTo>
                    <a:pt x="1002" y="37"/>
                  </a:lnTo>
                  <a:cubicBezTo>
                    <a:pt x="1008" y="40"/>
                    <a:pt x="1010" y="43"/>
                    <a:pt x="1013" y="45"/>
                  </a:cubicBezTo>
                  <a:lnTo>
                    <a:pt x="968" y="101"/>
                  </a:lnTo>
                  <a:moveTo>
                    <a:pt x="103" y="90"/>
                  </a:moveTo>
                  <a:lnTo>
                    <a:pt x="58" y="35"/>
                  </a:lnTo>
                  <a:cubicBezTo>
                    <a:pt x="63" y="32"/>
                    <a:pt x="66" y="29"/>
                    <a:pt x="71" y="27"/>
                  </a:cubicBezTo>
                  <a:lnTo>
                    <a:pt x="111" y="88"/>
                  </a:lnTo>
                  <a:cubicBezTo>
                    <a:pt x="106" y="88"/>
                    <a:pt x="103" y="88"/>
                    <a:pt x="103" y="90"/>
                  </a:cubicBezTo>
                  <a:moveTo>
                    <a:pt x="936" y="82"/>
                  </a:moveTo>
                  <a:cubicBezTo>
                    <a:pt x="934" y="82"/>
                    <a:pt x="931" y="80"/>
                    <a:pt x="928" y="80"/>
                  </a:cubicBezTo>
                  <a:lnTo>
                    <a:pt x="950" y="11"/>
                  </a:lnTo>
                  <a:cubicBezTo>
                    <a:pt x="955" y="14"/>
                    <a:pt x="960" y="14"/>
                    <a:pt x="963" y="16"/>
                  </a:cubicBezTo>
                  <a:lnTo>
                    <a:pt x="936" y="82"/>
                  </a:lnTo>
                  <a:moveTo>
                    <a:pt x="132" y="74"/>
                  </a:moveTo>
                  <a:lnTo>
                    <a:pt x="114" y="6"/>
                  </a:lnTo>
                  <a:cubicBezTo>
                    <a:pt x="119" y="3"/>
                    <a:pt x="124" y="3"/>
                    <a:pt x="129" y="3"/>
                  </a:cubicBezTo>
                  <a:lnTo>
                    <a:pt x="143" y="74"/>
                  </a:lnTo>
                  <a:cubicBezTo>
                    <a:pt x="137" y="74"/>
                    <a:pt x="135" y="74"/>
                    <a:pt x="132" y="74"/>
                  </a:cubicBezTo>
                  <a:moveTo>
                    <a:pt x="902" y="72"/>
                  </a:moveTo>
                  <a:cubicBezTo>
                    <a:pt x="899" y="72"/>
                    <a:pt x="897" y="72"/>
                    <a:pt x="891" y="72"/>
                  </a:cubicBezTo>
                  <a:lnTo>
                    <a:pt x="891" y="0"/>
                  </a:lnTo>
                  <a:cubicBezTo>
                    <a:pt x="897" y="0"/>
                    <a:pt x="902" y="0"/>
                    <a:pt x="907" y="0"/>
                  </a:cubicBezTo>
                  <a:lnTo>
                    <a:pt x="902" y="72"/>
                  </a:lnTo>
                  <a:moveTo>
                    <a:pt x="854" y="72"/>
                  </a:moveTo>
                  <a:lnTo>
                    <a:pt x="844" y="72"/>
                  </a:lnTo>
                  <a:lnTo>
                    <a:pt x="844" y="0"/>
                  </a:lnTo>
                  <a:lnTo>
                    <a:pt x="857" y="0"/>
                  </a:lnTo>
                  <a:lnTo>
                    <a:pt x="857" y="72"/>
                  </a:lnTo>
                  <a:lnTo>
                    <a:pt x="854" y="72"/>
                  </a:lnTo>
                  <a:moveTo>
                    <a:pt x="807" y="72"/>
                  </a:moveTo>
                  <a:lnTo>
                    <a:pt x="793" y="72"/>
                  </a:lnTo>
                  <a:lnTo>
                    <a:pt x="793" y="0"/>
                  </a:lnTo>
                  <a:lnTo>
                    <a:pt x="807" y="0"/>
                  </a:lnTo>
                  <a:lnTo>
                    <a:pt x="807" y="72"/>
                  </a:lnTo>
                  <a:moveTo>
                    <a:pt x="759" y="72"/>
                  </a:moveTo>
                  <a:lnTo>
                    <a:pt x="746" y="72"/>
                  </a:lnTo>
                  <a:lnTo>
                    <a:pt x="746" y="0"/>
                  </a:lnTo>
                  <a:lnTo>
                    <a:pt x="759" y="0"/>
                  </a:lnTo>
                  <a:lnTo>
                    <a:pt x="759" y="72"/>
                  </a:lnTo>
                  <a:moveTo>
                    <a:pt x="711" y="72"/>
                  </a:moveTo>
                  <a:lnTo>
                    <a:pt x="698" y="72"/>
                  </a:lnTo>
                  <a:lnTo>
                    <a:pt x="698" y="0"/>
                  </a:lnTo>
                  <a:lnTo>
                    <a:pt x="711" y="0"/>
                  </a:lnTo>
                  <a:lnTo>
                    <a:pt x="711" y="72"/>
                  </a:lnTo>
                  <a:moveTo>
                    <a:pt x="664" y="72"/>
                  </a:moveTo>
                  <a:lnTo>
                    <a:pt x="651" y="72"/>
                  </a:lnTo>
                  <a:lnTo>
                    <a:pt x="651" y="0"/>
                  </a:lnTo>
                  <a:lnTo>
                    <a:pt x="664" y="0"/>
                  </a:lnTo>
                  <a:lnTo>
                    <a:pt x="664" y="72"/>
                  </a:lnTo>
                  <a:moveTo>
                    <a:pt x="614" y="72"/>
                  </a:moveTo>
                  <a:lnTo>
                    <a:pt x="600" y="72"/>
                  </a:lnTo>
                  <a:lnTo>
                    <a:pt x="600" y="0"/>
                  </a:lnTo>
                  <a:lnTo>
                    <a:pt x="614" y="0"/>
                  </a:lnTo>
                  <a:lnTo>
                    <a:pt x="614" y="72"/>
                  </a:lnTo>
                  <a:moveTo>
                    <a:pt x="566" y="72"/>
                  </a:moveTo>
                  <a:lnTo>
                    <a:pt x="553" y="72"/>
                  </a:lnTo>
                  <a:lnTo>
                    <a:pt x="553" y="0"/>
                  </a:lnTo>
                  <a:lnTo>
                    <a:pt x="566" y="0"/>
                  </a:lnTo>
                  <a:lnTo>
                    <a:pt x="566" y="72"/>
                  </a:lnTo>
                  <a:moveTo>
                    <a:pt x="518" y="72"/>
                  </a:moveTo>
                  <a:lnTo>
                    <a:pt x="505" y="72"/>
                  </a:lnTo>
                  <a:lnTo>
                    <a:pt x="505" y="0"/>
                  </a:lnTo>
                  <a:lnTo>
                    <a:pt x="518" y="0"/>
                  </a:lnTo>
                  <a:lnTo>
                    <a:pt x="518" y="72"/>
                  </a:lnTo>
                  <a:moveTo>
                    <a:pt x="471" y="72"/>
                  </a:moveTo>
                  <a:lnTo>
                    <a:pt x="457" y="72"/>
                  </a:lnTo>
                  <a:lnTo>
                    <a:pt x="457" y="0"/>
                  </a:lnTo>
                  <a:lnTo>
                    <a:pt x="471" y="0"/>
                  </a:lnTo>
                  <a:lnTo>
                    <a:pt x="471" y="72"/>
                  </a:lnTo>
                  <a:moveTo>
                    <a:pt x="423" y="72"/>
                  </a:moveTo>
                  <a:lnTo>
                    <a:pt x="410" y="72"/>
                  </a:lnTo>
                  <a:lnTo>
                    <a:pt x="410" y="0"/>
                  </a:lnTo>
                  <a:lnTo>
                    <a:pt x="423" y="0"/>
                  </a:lnTo>
                  <a:lnTo>
                    <a:pt x="423" y="72"/>
                  </a:lnTo>
                  <a:moveTo>
                    <a:pt x="375" y="72"/>
                  </a:moveTo>
                  <a:lnTo>
                    <a:pt x="362" y="72"/>
                  </a:lnTo>
                  <a:lnTo>
                    <a:pt x="362" y="0"/>
                  </a:lnTo>
                  <a:lnTo>
                    <a:pt x="375" y="0"/>
                  </a:lnTo>
                  <a:lnTo>
                    <a:pt x="375" y="72"/>
                  </a:lnTo>
                  <a:moveTo>
                    <a:pt x="325" y="72"/>
                  </a:moveTo>
                  <a:lnTo>
                    <a:pt x="315" y="72"/>
                  </a:lnTo>
                  <a:lnTo>
                    <a:pt x="315" y="0"/>
                  </a:lnTo>
                  <a:lnTo>
                    <a:pt x="328" y="0"/>
                  </a:lnTo>
                  <a:lnTo>
                    <a:pt x="328" y="72"/>
                  </a:lnTo>
                  <a:lnTo>
                    <a:pt x="325" y="72"/>
                  </a:lnTo>
                  <a:moveTo>
                    <a:pt x="278" y="72"/>
                  </a:moveTo>
                  <a:lnTo>
                    <a:pt x="264" y="72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72"/>
                  </a:lnTo>
                  <a:moveTo>
                    <a:pt x="230" y="72"/>
                  </a:moveTo>
                  <a:lnTo>
                    <a:pt x="217" y="72"/>
                  </a:lnTo>
                  <a:lnTo>
                    <a:pt x="217" y="0"/>
                  </a:lnTo>
                  <a:lnTo>
                    <a:pt x="230" y="0"/>
                  </a:lnTo>
                  <a:lnTo>
                    <a:pt x="230" y="72"/>
                  </a:lnTo>
                  <a:moveTo>
                    <a:pt x="182" y="72"/>
                  </a:moveTo>
                  <a:lnTo>
                    <a:pt x="169" y="72"/>
                  </a:lnTo>
                  <a:lnTo>
                    <a:pt x="169" y="0"/>
                  </a:lnTo>
                  <a:lnTo>
                    <a:pt x="182" y="0"/>
                  </a:lnTo>
                  <a:lnTo>
                    <a:pt x="182" y="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1088831" y="3551743"/>
              <a:ext cx="584142" cy="1039407"/>
            </a:xfrm>
            <a:custGeom>
              <a:rect b="b" l="l" r="r" t="t"/>
              <a:pathLst>
                <a:path extrusionOk="0" h="1606" w="903">
                  <a:moveTo>
                    <a:pt x="903" y="1606"/>
                  </a:moveTo>
                  <a:lnTo>
                    <a:pt x="0" y="1606"/>
                  </a:lnTo>
                  <a:lnTo>
                    <a:pt x="0" y="381"/>
                  </a:lnTo>
                  <a:cubicBezTo>
                    <a:pt x="0" y="169"/>
                    <a:pt x="172" y="0"/>
                    <a:pt x="381" y="0"/>
                  </a:cubicBezTo>
                  <a:lnTo>
                    <a:pt x="519" y="0"/>
                  </a:lnTo>
                  <a:cubicBezTo>
                    <a:pt x="731" y="0"/>
                    <a:pt x="900" y="172"/>
                    <a:pt x="900" y="381"/>
                  </a:cubicBezTo>
                  <a:lnTo>
                    <a:pt x="900" y="1606"/>
                  </a:lnTo>
                  <a:lnTo>
                    <a:pt x="903" y="16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1234542" y="3499935"/>
              <a:ext cx="290775" cy="49218"/>
            </a:xfrm>
            <a:custGeom>
              <a:rect b="b" l="l" r="r" t="t"/>
              <a:pathLst>
                <a:path extrusionOk="0" h="77" w="450">
                  <a:moveTo>
                    <a:pt x="0" y="0"/>
                  </a:moveTo>
                  <a:lnTo>
                    <a:pt x="450" y="0"/>
                  </a:lnTo>
                  <a:lnTo>
                    <a:pt x="45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1088831" y="4327573"/>
              <a:ext cx="584142" cy="64760"/>
            </a:xfrm>
            <a:custGeom>
              <a:rect b="b" l="l" r="r" t="t"/>
              <a:pathLst>
                <a:path extrusionOk="0" h="101" w="903">
                  <a:moveTo>
                    <a:pt x="0" y="0"/>
                  </a:moveTo>
                  <a:lnTo>
                    <a:pt x="903" y="0"/>
                  </a:lnTo>
                  <a:lnTo>
                    <a:pt x="903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1088831" y="4130701"/>
              <a:ext cx="584142" cy="136645"/>
            </a:xfrm>
            <a:custGeom>
              <a:rect b="b" l="l" r="r" t="t"/>
              <a:pathLst>
                <a:path extrusionOk="0" h="212" w="903">
                  <a:moveTo>
                    <a:pt x="0" y="0"/>
                  </a:moveTo>
                  <a:lnTo>
                    <a:pt x="903" y="0"/>
                  </a:lnTo>
                  <a:lnTo>
                    <a:pt x="903" y="212"/>
                  </a:lnTo>
                  <a:lnTo>
                    <a:pt x="0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31300" lIns="90000" spcFirstLastPara="1" rIns="90000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2167091" y="3625570"/>
              <a:ext cx="1732983" cy="965574"/>
            </a:xfrm>
            <a:custGeom>
              <a:rect b="b" l="l" r="r" t="t"/>
              <a:pathLst>
                <a:path extrusionOk="0" h="1492" w="2677">
                  <a:moveTo>
                    <a:pt x="2677" y="1492"/>
                  </a:moveTo>
                  <a:lnTo>
                    <a:pt x="0" y="1492"/>
                  </a:lnTo>
                  <a:lnTo>
                    <a:pt x="137" y="0"/>
                  </a:lnTo>
                  <a:lnTo>
                    <a:pt x="2545" y="0"/>
                  </a:lnTo>
                  <a:lnTo>
                    <a:pt x="2677" y="1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2216309" y="3551743"/>
              <a:ext cx="1642321" cy="74475"/>
            </a:xfrm>
            <a:custGeom>
              <a:rect b="b" l="l" r="r" t="t"/>
              <a:pathLst>
                <a:path extrusionOk="0" h="116" w="2537">
                  <a:moveTo>
                    <a:pt x="0" y="0"/>
                  </a:moveTo>
                  <a:lnTo>
                    <a:pt x="2537" y="0"/>
                  </a:lnTo>
                  <a:lnTo>
                    <a:pt x="2537" y="116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3386529" y="3765453"/>
              <a:ext cx="139882" cy="73179"/>
            </a:xfrm>
            <a:custGeom>
              <a:rect b="b" l="l" r="r" t="t"/>
              <a:pathLst>
                <a:path extrusionOk="0" h="114" w="217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3386529" y="3858060"/>
              <a:ext cx="139882" cy="83541"/>
            </a:xfrm>
            <a:custGeom>
              <a:rect b="b" l="l" r="r" t="t"/>
              <a:pathLst>
                <a:path extrusionOk="0" h="130" w="217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545839" y="3765453"/>
              <a:ext cx="145063" cy="73179"/>
            </a:xfrm>
            <a:custGeom>
              <a:rect b="b" l="l" r="r" t="t"/>
              <a:pathLst>
                <a:path extrusionOk="0" h="114" w="225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545839" y="3858060"/>
              <a:ext cx="145063" cy="83541"/>
            </a:xfrm>
            <a:custGeom>
              <a:rect b="b" l="l" r="r" t="t"/>
              <a:pathLst>
                <a:path extrusionOk="0" h="130" w="225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386529" y="3858060"/>
              <a:ext cx="131464" cy="81598"/>
            </a:xfrm>
            <a:custGeom>
              <a:rect b="b" l="l" r="r" t="t"/>
              <a:pathLst>
                <a:path extrusionOk="0" h="127" w="204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700" lIns="90000" spcFirstLastPara="1" rIns="90000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438337" y="3765453"/>
              <a:ext cx="86779" cy="71884"/>
            </a:xfrm>
            <a:custGeom>
              <a:rect b="b" l="l" r="r" t="t"/>
              <a:pathLst>
                <a:path extrusionOk="0" h="112" w="135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3545839" y="3765453"/>
              <a:ext cx="64760" cy="64760"/>
            </a:xfrm>
            <a:custGeom>
              <a:rect b="b" l="l" r="r" t="t"/>
              <a:pathLst>
                <a:path extrusionOk="0" h="101" w="101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3486260" y="3900802"/>
              <a:ext cx="38856" cy="38856"/>
            </a:xfrm>
            <a:custGeom>
              <a:rect b="b" l="l" r="r" t="t"/>
              <a:pathLst>
                <a:path extrusionOk="0" h="61" w="61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3545839" y="3765453"/>
              <a:ext cx="145063" cy="160606"/>
            </a:xfrm>
            <a:custGeom>
              <a:rect b="b" l="l" r="r" t="t"/>
              <a:pathLst>
                <a:path extrusionOk="0" h="249" w="225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4625" lIns="90000" spcFirstLastPara="1" rIns="90000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3386529" y="4244032"/>
              <a:ext cx="139882" cy="72532"/>
            </a:xfrm>
            <a:custGeom>
              <a:rect b="b" l="l" r="r" t="t"/>
              <a:pathLst>
                <a:path extrusionOk="0" h="113" w="217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3386529" y="4337935"/>
              <a:ext cx="139882" cy="83541"/>
            </a:xfrm>
            <a:custGeom>
              <a:rect b="b" l="l" r="r" t="t"/>
              <a:pathLst>
                <a:path extrusionOk="0" h="130" w="217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545839" y="4244032"/>
              <a:ext cx="145063" cy="72532"/>
            </a:xfrm>
            <a:custGeom>
              <a:rect b="b" l="l" r="r" t="t"/>
              <a:pathLst>
                <a:path extrusionOk="0" h="113" w="225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545839" y="4337935"/>
              <a:ext cx="145063" cy="83541"/>
            </a:xfrm>
            <a:custGeom>
              <a:rect b="b" l="l" r="r" t="t"/>
              <a:pathLst>
                <a:path extrusionOk="0" h="130" w="225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386529" y="4337935"/>
              <a:ext cx="131464" cy="81598"/>
            </a:xfrm>
            <a:custGeom>
              <a:rect b="b" l="l" r="r" t="t"/>
              <a:pathLst>
                <a:path extrusionOk="0" h="127" w="204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700" lIns="90000" spcFirstLastPara="1" rIns="90000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438337" y="4244032"/>
              <a:ext cx="86779" cy="72532"/>
            </a:xfrm>
            <a:custGeom>
              <a:rect b="b" l="l" r="r" t="t"/>
              <a:pathLst>
                <a:path extrusionOk="0" h="113" w="135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3545839" y="4244032"/>
              <a:ext cx="64760" cy="66056"/>
            </a:xfrm>
            <a:custGeom>
              <a:rect b="b" l="l" r="r" t="t"/>
              <a:pathLst>
                <a:path extrusionOk="0" h="103" w="101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3486260" y="4380676"/>
              <a:ext cx="38856" cy="38856"/>
            </a:xfrm>
            <a:custGeom>
              <a:rect b="b" l="l" r="r" t="t"/>
              <a:pathLst>
                <a:path extrusionOk="0" h="61" w="61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3545839" y="4244032"/>
              <a:ext cx="145063" cy="161901"/>
            </a:xfrm>
            <a:custGeom>
              <a:rect b="b" l="l" r="r" t="t"/>
              <a:pathLst>
                <a:path extrusionOk="0" h="251" w="225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386529" y="4005714"/>
              <a:ext cx="139882" cy="73179"/>
            </a:xfrm>
            <a:custGeom>
              <a:rect b="b" l="l" r="r" t="t"/>
              <a:pathLst>
                <a:path extrusionOk="0" h="114" w="217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386529" y="4098321"/>
              <a:ext cx="139882" cy="82893"/>
            </a:xfrm>
            <a:custGeom>
              <a:rect b="b" l="l" r="r" t="t"/>
              <a:pathLst>
                <a:path extrusionOk="0" h="129" w="217">
                  <a:moveTo>
                    <a:pt x="0" y="0"/>
                  </a:moveTo>
                  <a:lnTo>
                    <a:pt x="217" y="0"/>
                  </a:lnTo>
                  <a:lnTo>
                    <a:pt x="21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1425" lIns="90000" spcFirstLastPara="1" rIns="90000" wrap="square" tIns="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3545839" y="4005714"/>
              <a:ext cx="145063" cy="73179"/>
            </a:xfrm>
            <a:custGeom>
              <a:rect b="b" l="l" r="r" t="t"/>
              <a:pathLst>
                <a:path extrusionOk="0" h="114" w="225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3545839" y="4098321"/>
              <a:ext cx="145063" cy="82893"/>
            </a:xfrm>
            <a:custGeom>
              <a:rect b="b" l="l" r="r" t="t"/>
              <a:pathLst>
                <a:path extrusionOk="0" h="129" w="225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1425" lIns="90000" spcFirstLastPara="1" rIns="90000" wrap="square" tIns="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3386529" y="4098321"/>
              <a:ext cx="131464" cy="82893"/>
            </a:xfrm>
            <a:custGeom>
              <a:rect b="b" l="l" r="r" t="t"/>
              <a:pathLst>
                <a:path extrusionOk="0" h="129" w="204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1425" lIns="90000" spcFirstLastPara="1" rIns="90000" wrap="square" tIns="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3438337" y="4005714"/>
              <a:ext cx="86779" cy="73179"/>
            </a:xfrm>
            <a:custGeom>
              <a:rect b="b" l="l" r="r" t="t"/>
              <a:pathLst>
                <a:path extrusionOk="0" h="114" w="135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3545839" y="4005714"/>
              <a:ext cx="64760" cy="64113"/>
            </a:xfrm>
            <a:custGeom>
              <a:rect b="b" l="l" r="r" t="t"/>
              <a:pathLst>
                <a:path extrusionOk="0" h="100" w="101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3486260" y="4143006"/>
              <a:ext cx="38856" cy="38209"/>
            </a:xfrm>
            <a:custGeom>
              <a:rect b="b" l="l" r="r" t="t"/>
              <a:pathLst>
                <a:path extrusionOk="0" h="60" w="61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3545839" y="4005714"/>
              <a:ext cx="145063" cy="160606"/>
            </a:xfrm>
            <a:custGeom>
              <a:rect b="b" l="l" r="r" t="t"/>
              <a:pathLst>
                <a:path extrusionOk="0" h="249" w="225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4625" lIns="90000" spcFirstLastPara="1" rIns="90000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2345182" y="3775814"/>
              <a:ext cx="26552" cy="62818"/>
            </a:xfrm>
            <a:custGeom>
              <a:rect b="b" l="l" r="r" t="t"/>
              <a:pathLst>
                <a:path extrusionOk="0" h="98" w="42">
                  <a:moveTo>
                    <a:pt x="18" y="0"/>
                  </a:moveTo>
                  <a:lnTo>
                    <a:pt x="42" y="24"/>
                  </a:lnTo>
                  <a:lnTo>
                    <a:pt x="42" y="74"/>
                  </a:lnTo>
                  <a:lnTo>
                    <a:pt x="18" y="98"/>
                  </a:lnTo>
                  <a:cubicBezTo>
                    <a:pt x="8" y="85"/>
                    <a:pt x="0" y="66"/>
                    <a:pt x="0" y="48"/>
                  </a:cubicBezTo>
                  <a:cubicBezTo>
                    <a:pt x="2" y="32"/>
                    <a:pt x="8" y="14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2365258" y="3757034"/>
              <a:ext cx="62818" cy="27199"/>
            </a:xfrm>
            <a:custGeom>
              <a:rect b="b" l="l" r="r" t="t"/>
              <a:pathLst>
                <a:path extrusionOk="0" h="43" w="98">
                  <a:moveTo>
                    <a:pt x="98" y="19"/>
                  </a:moveTo>
                  <a:lnTo>
                    <a:pt x="74" y="43"/>
                  </a:lnTo>
                  <a:lnTo>
                    <a:pt x="24" y="43"/>
                  </a:lnTo>
                  <a:lnTo>
                    <a:pt x="0" y="19"/>
                  </a:lnTo>
                  <a:cubicBezTo>
                    <a:pt x="14" y="8"/>
                    <a:pt x="33" y="0"/>
                    <a:pt x="51" y="0"/>
                  </a:cubicBezTo>
                  <a:cubicBezTo>
                    <a:pt x="70" y="0"/>
                    <a:pt x="85" y="8"/>
                    <a:pt x="98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2363963" y="3832803"/>
              <a:ext cx="64113" cy="26552"/>
            </a:xfrm>
            <a:custGeom>
              <a:rect b="b" l="l" r="r" t="t"/>
              <a:pathLst>
                <a:path extrusionOk="0" h="42" w="100">
                  <a:moveTo>
                    <a:pt x="76" y="0"/>
                  </a:moveTo>
                  <a:lnTo>
                    <a:pt x="100" y="23"/>
                  </a:lnTo>
                  <a:cubicBezTo>
                    <a:pt x="87" y="34"/>
                    <a:pt x="69" y="42"/>
                    <a:pt x="50" y="42"/>
                  </a:cubicBezTo>
                  <a:cubicBezTo>
                    <a:pt x="32" y="42"/>
                    <a:pt x="13" y="37"/>
                    <a:pt x="0" y="23"/>
                  </a:cubicBezTo>
                  <a:lnTo>
                    <a:pt x="2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2420304" y="3775814"/>
              <a:ext cx="26552" cy="64760"/>
            </a:xfrm>
            <a:custGeom>
              <a:rect b="b" l="l" r="r" t="t"/>
              <a:pathLst>
                <a:path extrusionOk="0" h="101" w="42">
                  <a:moveTo>
                    <a:pt x="42" y="51"/>
                  </a:moveTo>
                  <a:cubicBezTo>
                    <a:pt x="42" y="69"/>
                    <a:pt x="37" y="88"/>
                    <a:pt x="24" y="101"/>
                  </a:cubicBezTo>
                  <a:lnTo>
                    <a:pt x="0" y="77"/>
                  </a:lnTo>
                  <a:lnTo>
                    <a:pt x="0" y="24"/>
                  </a:lnTo>
                  <a:lnTo>
                    <a:pt x="24" y="0"/>
                  </a:lnTo>
                  <a:cubicBezTo>
                    <a:pt x="37" y="14"/>
                    <a:pt x="42" y="32"/>
                    <a:pt x="42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2480531" y="3775814"/>
              <a:ext cx="26552" cy="62818"/>
            </a:xfrm>
            <a:custGeom>
              <a:rect b="b" l="l" r="r" t="t"/>
              <a:pathLst>
                <a:path extrusionOk="0" h="98" w="42">
                  <a:moveTo>
                    <a:pt x="18" y="0"/>
                  </a:moveTo>
                  <a:lnTo>
                    <a:pt x="42" y="24"/>
                  </a:lnTo>
                  <a:lnTo>
                    <a:pt x="42" y="74"/>
                  </a:lnTo>
                  <a:lnTo>
                    <a:pt x="18" y="98"/>
                  </a:lnTo>
                  <a:cubicBezTo>
                    <a:pt x="8" y="85"/>
                    <a:pt x="0" y="66"/>
                    <a:pt x="0" y="48"/>
                  </a:cubicBezTo>
                  <a:cubicBezTo>
                    <a:pt x="0" y="32"/>
                    <a:pt x="8" y="14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2500607" y="3757034"/>
              <a:ext cx="62818" cy="27199"/>
            </a:xfrm>
            <a:custGeom>
              <a:rect b="b" l="l" r="r" t="t"/>
              <a:pathLst>
                <a:path extrusionOk="0" h="43" w="98">
                  <a:moveTo>
                    <a:pt x="98" y="19"/>
                  </a:moveTo>
                  <a:lnTo>
                    <a:pt x="75" y="43"/>
                  </a:lnTo>
                  <a:lnTo>
                    <a:pt x="24" y="43"/>
                  </a:lnTo>
                  <a:lnTo>
                    <a:pt x="0" y="19"/>
                  </a:lnTo>
                  <a:cubicBezTo>
                    <a:pt x="14" y="8"/>
                    <a:pt x="32" y="0"/>
                    <a:pt x="51" y="0"/>
                  </a:cubicBezTo>
                  <a:cubicBezTo>
                    <a:pt x="67" y="0"/>
                    <a:pt x="85" y="8"/>
                    <a:pt x="98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2499312" y="3832803"/>
              <a:ext cx="64113" cy="26552"/>
            </a:xfrm>
            <a:custGeom>
              <a:rect b="b" l="l" r="r" t="t"/>
              <a:pathLst>
                <a:path extrusionOk="0" h="42" w="100">
                  <a:moveTo>
                    <a:pt x="77" y="0"/>
                  </a:moveTo>
                  <a:lnTo>
                    <a:pt x="100" y="23"/>
                  </a:lnTo>
                  <a:cubicBezTo>
                    <a:pt x="87" y="34"/>
                    <a:pt x="69" y="42"/>
                    <a:pt x="50" y="42"/>
                  </a:cubicBezTo>
                  <a:cubicBezTo>
                    <a:pt x="32" y="42"/>
                    <a:pt x="13" y="37"/>
                    <a:pt x="0" y="23"/>
                  </a:cubicBezTo>
                  <a:lnTo>
                    <a:pt x="24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2555654" y="3775814"/>
              <a:ext cx="26552" cy="64760"/>
            </a:xfrm>
            <a:custGeom>
              <a:rect b="b" l="l" r="r" t="t"/>
              <a:pathLst>
                <a:path extrusionOk="0" h="101" w="42">
                  <a:moveTo>
                    <a:pt x="42" y="51"/>
                  </a:moveTo>
                  <a:cubicBezTo>
                    <a:pt x="42" y="69"/>
                    <a:pt x="37" y="88"/>
                    <a:pt x="24" y="101"/>
                  </a:cubicBezTo>
                  <a:lnTo>
                    <a:pt x="0" y="77"/>
                  </a:lnTo>
                  <a:lnTo>
                    <a:pt x="0" y="24"/>
                  </a:lnTo>
                  <a:lnTo>
                    <a:pt x="24" y="0"/>
                  </a:lnTo>
                  <a:cubicBezTo>
                    <a:pt x="37" y="14"/>
                    <a:pt x="42" y="32"/>
                    <a:pt x="42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2195586" y="3679969"/>
              <a:ext cx="1649441" cy="45980"/>
            </a:xfrm>
            <a:custGeom>
              <a:rect b="b" l="l" r="r" t="t"/>
              <a:pathLst>
                <a:path extrusionOk="0" h="72" w="2548">
                  <a:moveTo>
                    <a:pt x="0" y="0"/>
                  </a:moveTo>
                  <a:lnTo>
                    <a:pt x="2548" y="0"/>
                  </a:lnTo>
                  <a:lnTo>
                    <a:pt x="2548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2127588" y="4483645"/>
              <a:ext cx="1801624" cy="47275"/>
            </a:xfrm>
            <a:custGeom>
              <a:rect b="b" l="l" r="r" t="t"/>
              <a:pathLst>
                <a:path extrusionOk="0" h="74" w="2783">
                  <a:moveTo>
                    <a:pt x="0" y="0"/>
                  </a:moveTo>
                  <a:lnTo>
                    <a:pt x="2783" y="0"/>
                  </a:lnTo>
                  <a:lnTo>
                    <a:pt x="2783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2411886" y="3499935"/>
              <a:ext cx="317973" cy="49218"/>
            </a:xfrm>
            <a:custGeom>
              <a:rect b="b" l="l" r="r" t="t"/>
              <a:pathLst>
                <a:path extrusionOk="0" h="77" w="492">
                  <a:moveTo>
                    <a:pt x="0" y="0"/>
                  </a:moveTo>
                  <a:lnTo>
                    <a:pt x="492" y="0"/>
                  </a:lnTo>
                  <a:lnTo>
                    <a:pt x="49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2886579" y="4077598"/>
              <a:ext cx="422236" cy="513551"/>
            </a:xfrm>
            <a:custGeom>
              <a:rect b="b" l="l" r="r" t="t"/>
              <a:pathLst>
                <a:path extrusionOk="0" h="794" w="653">
                  <a:moveTo>
                    <a:pt x="653" y="794"/>
                  </a:moveTo>
                  <a:lnTo>
                    <a:pt x="558" y="794"/>
                  </a:lnTo>
                  <a:lnTo>
                    <a:pt x="558" y="468"/>
                  </a:lnTo>
                  <a:cubicBezTo>
                    <a:pt x="558" y="262"/>
                    <a:pt x="391" y="95"/>
                    <a:pt x="185" y="95"/>
                  </a:cubicBezTo>
                  <a:lnTo>
                    <a:pt x="0" y="95"/>
                  </a:lnTo>
                  <a:lnTo>
                    <a:pt x="0" y="0"/>
                  </a:lnTo>
                  <a:lnTo>
                    <a:pt x="185" y="0"/>
                  </a:lnTo>
                  <a:cubicBezTo>
                    <a:pt x="444" y="0"/>
                    <a:pt x="653" y="209"/>
                    <a:pt x="653" y="468"/>
                  </a:cubicBezTo>
                  <a:lnTo>
                    <a:pt x="653" y="7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2884636" y="4077598"/>
              <a:ext cx="424179" cy="508371"/>
            </a:xfrm>
            <a:custGeom>
              <a:rect b="b" l="l" r="r" t="t"/>
              <a:pathLst>
                <a:path extrusionOk="0" h="786" w="656">
                  <a:moveTo>
                    <a:pt x="656" y="786"/>
                  </a:moveTo>
                  <a:lnTo>
                    <a:pt x="561" y="786"/>
                  </a:lnTo>
                  <a:lnTo>
                    <a:pt x="561" y="775"/>
                  </a:lnTo>
                  <a:lnTo>
                    <a:pt x="656" y="775"/>
                  </a:lnTo>
                  <a:lnTo>
                    <a:pt x="656" y="786"/>
                  </a:lnTo>
                  <a:moveTo>
                    <a:pt x="656" y="738"/>
                  </a:moveTo>
                  <a:lnTo>
                    <a:pt x="561" y="738"/>
                  </a:lnTo>
                  <a:lnTo>
                    <a:pt x="561" y="725"/>
                  </a:lnTo>
                  <a:lnTo>
                    <a:pt x="656" y="725"/>
                  </a:lnTo>
                  <a:lnTo>
                    <a:pt x="656" y="738"/>
                  </a:lnTo>
                  <a:moveTo>
                    <a:pt x="656" y="691"/>
                  </a:moveTo>
                  <a:lnTo>
                    <a:pt x="561" y="691"/>
                  </a:lnTo>
                  <a:lnTo>
                    <a:pt x="561" y="677"/>
                  </a:lnTo>
                  <a:lnTo>
                    <a:pt x="656" y="677"/>
                  </a:lnTo>
                  <a:lnTo>
                    <a:pt x="656" y="691"/>
                  </a:lnTo>
                  <a:moveTo>
                    <a:pt x="656" y="643"/>
                  </a:moveTo>
                  <a:lnTo>
                    <a:pt x="561" y="643"/>
                  </a:lnTo>
                  <a:lnTo>
                    <a:pt x="561" y="630"/>
                  </a:lnTo>
                  <a:lnTo>
                    <a:pt x="656" y="630"/>
                  </a:lnTo>
                  <a:lnTo>
                    <a:pt x="656" y="643"/>
                  </a:lnTo>
                  <a:moveTo>
                    <a:pt x="656" y="595"/>
                  </a:moveTo>
                  <a:lnTo>
                    <a:pt x="561" y="595"/>
                  </a:lnTo>
                  <a:lnTo>
                    <a:pt x="561" y="582"/>
                  </a:lnTo>
                  <a:lnTo>
                    <a:pt x="656" y="582"/>
                  </a:lnTo>
                  <a:lnTo>
                    <a:pt x="656" y="595"/>
                  </a:lnTo>
                  <a:moveTo>
                    <a:pt x="656" y="548"/>
                  </a:moveTo>
                  <a:lnTo>
                    <a:pt x="561" y="548"/>
                  </a:lnTo>
                  <a:lnTo>
                    <a:pt x="561" y="534"/>
                  </a:lnTo>
                  <a:lnTo>
                    <a:pt x="656" y="534"/>
                  </a:lnTo>
                  <a:lnTo>
                    <a:pt x="656" y="548"/>
                  </a:lnTo>
                  <a:moveTo>
                    <a:pt x="656" y="497"/>
                  </a:moveTo>
                  <a:lnTo>
                    <a:pt x="561" y="497"/>
                  </a:lnTo>
                  <a:lnTo>
                    <a:pt x="561" y="484"/>
                  </a:lnTo>
                  <a:lnTo>
                    <a:pt x="656" y="484"/>
                  </a:lnTo>
                  <a:lnTo>
                    <a:pt x="656" y="497"/>
                  </a:lnTo>
                  <a:moveTo>
                    <a:pt x="561" y="452"/>
                  </a:moveTo>
                  <a:cubicBezTo>
                    <a:pt x="561" y="450"/>
                    <a:pt x="561" y="444"/>
                    <a:pt x="561" y="442"/>
                  </a:cubicBezTo>
                  <a:lnTo>
                    <a:pt x="656" y="437"/>
                  </a:lnTo>
                  <a:cubicBezTo>
                    <a:pt x="656" y="442"/>
                    <a:pt x="656" y="444"/>
                    <a:pt x="656" y="450"/>
                  </a:cubicBezTo>
                  <a:lnTo>
                    <a:pt x="561" y="452"/>
                  </a:lnTo>
                  <a:moveTo>
                    <a:pt x="556" y="410"/>
                  </a:moveTo>
                  <a:cubicBezTo>
                    <a:pt x="556" y="407"/>
                    <a:pt x="556" y="402"/>
                    <a:pt x="553" y="399"/>
                  </a:cubicBezTo>
                  <a:lnTo>
                    <a:pt x="648" y="381"/>
                  </a:lnTo>
                  <a:cubicBezTo>
                    <a:pt x="648" y="386"/>
                    <a:pt x="651" y="389"/>
                    <a:pt x="651" y="394"/>
                  </a:cubicBezTo>
                  <a:lnTo>
                    <a:pt x="556" y="410"/>
                  </a:lnTo>
                  <a:moveTo>
                    <a:pt x="548" y="368"/>
                  </a:moveTo>
                  <a:cubicBezTo>
                    <a:pt x="548" y="365"/>
                    <a:pt x="545" y="360"/>
                    <a:pt x="545" y="357"/>
                  </a:cubicBezTo>
                  <a:lnTo>
                    <a:pt x="638" y="328"/>
                  </a:lnTo>
                  <a:cubicBezTo>
                    <a:pt x="638" y="333"/>
                    <a:pt x="640" y="336"/>
                    <a:pt x="640" y="341"/>
                  </a:cubicBezTo>
                  <a:lnTo>
                    <a:pt x="548" y="368"/>
                  </a:lnTo>
                  <a:moveTo>
                    <a:pt x="534" y="328"/>
                  </a:moveTo>
                  <a:cubicBezTo>
                    <a:pt x="532" y="325"/>
                    <a:pt x="532" y="323"/>
                    <a:pt x="529" y="317"/>
                  </a:cubicBezTo>
                  <a:lnTo>
                    <a:pt x="617" y="278"/>
                  </a:lnTo>
                  <a:cubicBezTo>
                    <a:pt x="619" y="283"/>
                    <a:pt x="619" y="286"/>
                    <a:pt x="622" y="291"/>
                  </a:cubicBezTo>
                  <a:lnTo>
                    <a:pt x="534" y="328"/>
                  </a:lnTo>
                  <a:moveTo>
                    <a:pt x="516" y="288"/>
                  </a:moveTo>
                  <a:cubicBezTo>
                    <a:pt x="513" y="286"/>
                    <a:pt x="513" y="283"/>
                    <a:pt x="511" y="278"/>
                  </a:cubicBezTo>
                  <a:lnTo>
                    <a:pt x="593" y="230"/>
                  </a:lnTo>
                  <a:cubicBezTo>
                    <a:pt x="595" y="233"/>
                    <a:pt x="598" y="238"/>
                    <a:pt x="598" y="241"/>
                  </a:cubicBezTo>
                  <a:lnTo>
                    <a:pt x="516" y="288"/>
                  </a:lnTo>
                  <a:moveTo>
                    <a:pt x="492" y="254"/>
                  </a:moveTo>
                  <a:cubicBezTo>
                    <a:pt x="490" y="251"/>
                    <a:pt x="487" y="249"/>
                    <a:pt x="487" y="246"/>
                  </a:cubicBezTo>
                  <a:lnTo>
                    <a:pt x="564" y="188"/>
                  </a:lnTo>
                  <a:cubicBezTo>
                    <a:pt x="566" y="190"/>
                    <a:pt x="569" y="196"/>
                    <a:pt x="572" y="198"/>
                  </a:cubicBezTo>
                  <a:lnTo>
                    <a:pt x="492" y="254"/>
                  </a:lnTo>
                  <a:moveTo>
                    <a:pt x="466" y="220"/>
                  </a:moveTo>
                  <a:cubicBezTo>
                    <a:pt x="463" y="217"/>
                    <a:pt x="460" y="214"/>
                    <a:pt x="458" y="212"/>
                  </a:cubicBezTo>
                  <a:lnTo>
                    <a:pt x="527" y="146"/>
                  </a:lnTo>
                  <a:cubicBezTo>
                    <a:pt x="529" y="148"/>
                    <a:pt x="532" y="151"/>
                    <a:pt x="534" y="156"/>
                  </a:cubicBezTo>
                  <a:lnTo>
                    <a:pt x="466" y="220"/>
                  </a:lnTo>
                  <a:moveTo>
                    <a:pt x="437" y="190"/>
                  </a:moveTo>
                  <a:cubicBezTo>
                    <a:pt x="434" y="188"/>
                    <a:pt x="431" y="185"/>
                    <a:pt x="429" y="183"/>
                  </a:cubicBezTo>
                  <a:lnTo>
                    <a:pt x="490" y="108"/>
                  </a:lnTo>
                  <a:cubicBezTo>
                    <a:pt x="492" y="111"/>
                    <a:pt x="497" y="114"/>
                    <a:pt x="500" y="116"/>
                  </a:cubicBezTo>
                  <a:lnTo>
                    <a:pt x="437" y="190"/>
                  </a:lnTo>
                  <a:moveTo>
                    <a:pt x="402" y="164"/>
                  </a:moveTo>
                  <a:cubicBezTo>
                    <a:pt x="400" y="161"/>
                    <a:pt x="397" y="159"/>
                    <a:pt x="394" y="159"/>
                  </a:cubicBezTo>
                  <a:lnTo>
                    <a:pt x="447" y="79"/>
                  </a:lnTo>
                  <a:cubicBezTo>
                    <a:pt x="450" y="82"/>
                    <a:pt x="455" y="85"/>
                    <a:pt x="458" y="87"/>
                  </a:cubicBezTo>
                  <a:lnTo>
                    <a:pt x="402" y="164"/>
                  </a:lnTo>
                  <a:moveTo>
                    <a:pt x="368" y="140"/>
                  </a:moveTo>
                  <a:cubicBezTo>
                    <a:pt x="365" y="138"/>
                    <a:pt x="363" y="138"/>
                    <a:pt x="357" y="135"/>
                  </a:cubicBezTo>
                  <a:lnTo>
                    <a:pt x="402" y="50"/>
                  </a:lnTo>
                  <a:cubicBezTo>
                    <a:pt x="407" y="53"/>
                    <a:pt x="410" y="56"/>
                    <a:pt x="415" y="56"/>
                  </a:cubicBezTo>
                  <a:lnTo>
                    <a:pt x="368" y="140"/>
                  </a:lnTo>
                  <a:moveTo>
                    <a:pt x="328" y="122"/>
                  </a:moveTo>
                  <a:cubicBezTo>
                    <a:pt x="325" y="119"/>
                    <a:pt x="323" y="119"/>
                    <a:pt x="318" y="119"/>
                  </a:cubicBezTo>
                  <a:lnTo>
                    <a:pt x="352" y="29"/>
                  </a:lnTo>
                  <a:cubicBezTo>
                    <a:pt x="357" y="32"/>
                    <a:pt x="360" y="32"/>
                    <a:pt x="365" y="34"/>
                  </a:cubicBezTo>
                  <a:lnTo>
                    <a:pt x="328" y="122"/>
                  </a:lnTo>
                  <a:moveTo>
                    <a:pt x="288" y="108"/>
                  </a:moveTo>
                  <a:cubicBezTo>
                    <a:pt x="286" y="108"/>
                    <a:pt x="281" y="106"/>
                    <a:pt x="278" y="106"/>
                  </a:cubicBezTo>
                  <a:lnTo>
                    <a:pt x="302" y="13"/>
                  </a:lnTo>
                  <a:cubicBezTo>
                    <a:pt x="307" y="13"/>
                    <a:pt x="310" y="16"/>
                    <a:pt x="315" y="16"/>
                  </a:cubicBezTo>
                  <a:lnTo>
                    <a:pt x="288" y="108"/>
                  </a:lnTo>
                  <a:moveTo>
                    <a:pt x="246" y="101"/>
                  </a:moveTo>
                  <a:cubicBezTo>
                    <a:pt x="243" y="101"/>
                    <a:pt x="238" y="101"/>
                    <a:pt x="236" y="98"/>
                  </a:cubicBezTo>
                  <a:lnTo>
                    <a:pt x="249" y="3"/>
                  </a:lnTo>
                  <a:cubicBezTo>
                    <a:pt x="254" y="3"/>
                    <a:pt x="257" y="3"/>
                    <a:pt x="262" y="5"/>
                  </a:cubicBezTo>
                  <a:lnTo>
                    <a:pt x="246" y="101"/>
                  </a:lnTo>
                  <a:moveTo>
                    <a:pt x="204" y="95"/>
                  </a:moveTo>
                  <a:cubicBezTo>
                    <a:pt x="201" y="95"/>
                    <a:pt x="196" y="95"/>
                    <a:pt x="193" y="95"/>
                  </a:cubicBezTo>
                  <a:lnTo>
                    <a:pt x="196" y="0"/>
                  </a:lnTo>
                  <a:cubicBezTo>
                    <a:pt x="201" y="0"/>
                    <a:pt x="204" y="0"/>
                    <a:pt x="209" y="0"/>
                  </a:cubicBezTo>
                  <a:lnTo>
                    <a:pt x="204" y="95"/>
                  </a:lnTo>
                  <a:moveTo>
                    <a:pt x="159" y="95"/>
                  </a:moveTo>
                  <a:lnTo>
                    <a:pt x="146" y="95"/>
                  </a:lnTo>
                  <a:lnTo>
                    <a:pt x="146" y="0"/>
                  </a:lnTo>
                  <a:lnTo>
                    <a:pt x="159" y="0"/>
                  </a:lnTo>
                  <a:lnTo>
                    <a:pt x="159" y="95"/>
                  </a:lnTo>
                  <a:moveTo>
                    <a:pt x="111" y="95"/>
                  </a:moveTo>
                  <a:lnTo>
                    <a:pt x="98" y="95"/>
                  </a:lnTo>
                  <a:lnTo>
                    <a:pt x="98" y="0"/>
                  </a:lnTo>
                  <a:lnTo>
                    <a:pt x="111" y="0"/>
                  </a:lnTo>
                  <a:lnTo>
                    <a:pt x="111" y="95"/>
                  </a:lnTo>
                  <a:moveTo>
                    <a:pt x="61" y="95"/>
                  </a:moveTo>
                  <a:lnTo>
                    <a:pt x="48" y="95"/>
                  </a:lnTo>
                  <a:lnTo>
                    <a:pt x="48" y="0"/>
                  </a:lnTo>
                  <a:lnTo>
                    <a:pt x="61" y="0"/>
                  </a:lnTo>
                  <a:lnTo>
                    <a:pt x="61" y="95"/>
                  </a:lnTo>
                  <a:moveTo>
                    <a:pt x="13" y="95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2762887" y="4202585"/>
              <a:ext cx="412523" cy="388562"/>
            </a:xfrm>
            <a:custGeom>
              <a:rect b="b" l="l" r="r" t="t"/>
              <a:pathLst>
                <a:path extrusionOk="0" h="601" w="638">
                  <a:moveTo>
                    <a:pt x="638" y="601"/>
                  </a:moveTo>
                  <a:lnTo>
                    <a:pt x="543" y="601"/>
                  </a:lnTo>
                  <a:lnTo>
                    <a:pt x="543" y="270"/>
                  </a:lnTo>
                  <a:cubicBezTo>
                    <a:pt x="543" y="175"/>
                    <a:pt x="466" y="98"/>
                    <a:pt x="371" y="98"/>
                  </a:cubicBezTo>
                  <a:lnTo>
                    <a:pt x="0" y="98"/>
                  </a:lnTo>
                  <a:lnTo>
                    <a:pt x="0" y="0"/>
                  </a:lnTo>
                  <a:lnTo>
                    <a:pt x="371" y="0"/>
                  </a:lnTo>
                  <a:cubicBezTo>
                    <a:pt x="519" y="0"/>
                    <a:pt x="638" y="119"/>
                    <a:pt x="638" y="267"/>
                  </a:cubicBezTo>
                  <a:lnTo>
                    <a:pt x="638" y="6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2761591" y="4202585"/>
              <a:ext cx="413821" cy="371077"/>
            </a:xfrm>
            <a:custGeom>
              <a:rect b="b" l="l" r="r" t="t"/>
              <a:pathLst>
                <a:path extrusionOk="0" h="574" w="640">
                  <a:moveTo>
                    <a:pt x="640" y="574"/>
                  </a:moveTo>
                  <a:lnTo>
                    <a:pt x="545" y="574"/>
                  </a:lnTo>
                  <a:lnTo>
                    <a:pt x="545" y="561"/>
                  </a:lnTo>
                  <a:lnTo>
                    <a:pt x="640" y="561"/>
                  </a:lnTo>
                  <a:lnTo>
                    <a:pt x="640" y="574"/>
                  </a:lnTo>
                  <a:moveTo>
                    <a:pt x="640" y="527"/>
                  </a:moveTo>
                  <a:lnTo>
                    <a:pt x="545" y="527"/>
                  </a:lnTo>
                  <a:lnTo>
                    <a:pt x="545" y="513"/>
                  </a:lnTo>
                  <a:lnTo>
                    <a:pt x="640" y="513"/>
                  </a:lnTo>
                  <a:lnTo>
                    <a:pt x="640" y="527"/>
                  </a:lnTo>
                  <a:moveTo>
                    <a:pt x="640" y="479"/>
                  </a:moveTo>
                  <a:lnTo>
                    <a:pt x="545" y="479"/>
                  </a:lnTo>
                  <a:lnTo>
                    <a:pt x="545" y="466"/>
                  </a:lnTo>
                  <a:lnTo>
                    <a:pt x="640" y="466"/>
                  </a:lnTo>
                  <a:lnTo>
                    <a:pt x="640" y="479"/>
                  </a:lnTo>
                  <a:moveTo>
                    <a:pt x="640" y="431"/>
                  </a:moveTo>
                  <a:lnTo>
                    <a:pt x="545" y="431"/>
                  </a:lnTo>
                  <a:lnTo>
                    <a:pt x="545" y="418"/>
                  </a:lnTo>
                  <a:lnTo>
                    <a:pt x="640" y="418"/>
                  </a:lnTo>
                  <a:lnTo>
                    <a:pt x="640" y="431"/>
                  </a:lnTo>
                  <a:moveTo>
                    <a:pt x="640" y="384"/>
                  </a:moveTo>
                  <a:lnTo>
                    <a:pt x="545" y="384"/>
                  </a:lnTo>
                  <a:lnTo>
                    <a:pt x="545" y="371"/>
                  </a:lnTo>
                  <a:lnTo>
                    <a:pt x="640" y="371"/>
                  </a:lnTo>
                  <a:lnTo>
                    <a:pt x="640" y="384"/>
                  </a:lnTo>
                  <a:moveTo>
                    <a:pt x="640" y="336"/>
                  </a:moveTo>
                  <a:lnTo>
                    <a:pt x="545" y="336"/>
                  </a:lnTo>
                  <a:lnTo>
                    <a:pt x="545" y="323"/>
                  </a:lnTo>
                  <a:lnTo>
                    <a:pt x="640" y="323"/>
                  </a:lnTo>
                  <a:lnTo>
                    <a:pt x="640" y="336"/>
                  </a:lnTo>
                  <a:moveTo>
                    <a:pt x="640" y="286"/>
                  </a:moveTo>
                  <a:lnTo>
                    <a:pt x="545" y="286"/>
                  </a:lnTo>
                  <a:lnTo>
                    <a:pt x="545" y="273"/>
                  </a:lnTo>
                  <a:lnTo>
                    <a:pt x="640" y="273"/>
                  </a:lnTo>
                  <a:lnTo>
                    <a:pt x="640" y="286"/>
                  </a:lnTo>
                  <a:moveTo>
                    <a:pt x="542" y="246"/>
                  </a:moveTo>
                  <a:cubicBezTo>
                    <a:pt x="542" y="244"/>
                    <a:pt x="542" y="241"/>
                    <a:pt x="539" y="236"/>
                  </a:cubicBezTo>
                  <a:lnTo>
                    <a:pt x="635" y="217"/>
                  </a:lnTo>
                  <a:cubicBezTo>
                    <a:pt x="635" y="222"/>
                    <a:pt x="637" y="228"/>
                    <a:pt x="637" y="230"/>
                  </a:cubicBezTo>
                  <a:lnTo>
                    <a:pt x="542" y="246"/>
                  </a:lnTo>
                  <a:moveTo>
                    <a:pt x="534" y="209"/>
                  </a:moveTo>
                  <a:cubicBezTo>
                    <a:pt x="534" y="206"/>
                    <a:pt x="531" y="204"/>
                    <a:pt x="531" y="201"/>
                  </a:cubicBezTo>
                  <a:lnTo>
                    <a:pt x="619" y="162"/>
                  </a:lnTo>
                  <a:cubicBezTo>
                    <a:pt x="621" y="167"/>
                    <a:pt x="621" y="169"/>
                    <a:pt x="624" y="175"/>
                  </a:cubicBezTo>
                  <a:lnTo>
                    <a:pt x="534" y="209"/>
                  </a:lnTo>
                  <a:moveTo>
                    <a:pt x="515" y="175"/>
                  </a:moveTo>
                  <a:cubicBezTo>
                    <a:pt x="513" y="172"/>
                    <a:pt x="513" y="169"/>
                    <a:pt x="510" y="167"/>
                  </a:cubicBezTo>
                  <a:lnTo>
                    <a:pt x="587" y="111"/>
                  </a:lnTo>
                  <a:cubicBezTo>
                    <a:pt x="590" y="114"/>
                    <a:pt x="592" y="119"/>
                    <a:pt x="595" y="124"/>
                  </a:cubicBezTo>
                  <a:lnTo>
                    <a:pt x="515" y="175"/>
                  </a:lnTo>
                  <a:moveTo>
                    <a:pt x="492" y="146"/>
                  </a:moveTo>
                  <a:cubicBezTo>
                    <a:pt x="489" y="143"/>
                    <a:pt x="486" y="140"/>
                    <a:pt x="484" y="140"/>
                  </a:cubicBezTo>
                  <a:lnTo>
                    <a:pt x="547" y="69"/>
                  </a:lnTo>
                  <a:cubicBezTo>
                    <a:pt x="550" y="72"/>
                    <a:pt x="555" y="74"/>
                    <a:pt x="558" y="80"/>
                  </a:cubicBezTo>
                  <a:lnTo>
                    <a:pt x="492" y="146"/>
                  </a:lnTo>
                  <a:moveTo>
                    <a:pt x="463" y="124"/>
                  </a:moveTo>
                  <a:cubicBezTo>
                    <a:pt x="460" y="122"/>
                    <a:pt x="457" y="122"/>
                    <a:pt x="455" y="119"/>
                  </a:cubicBezTo>
                  <a:lnTo>
                    <a:pt x="502" y="35"/>
                  </a:lnTo>
                  <a:cubicBezTo>
                    <a:pt x="508" y="37"/>
                    <a:pt x="510" y="40"/>
                    <a:pt x="515" y="42"/>
                  </a:cubicBezTo>
                  <a:lnTo>
                    <a:pt x="463" y="124"/>
                  </a:lnTo>
                  <a:moveTo>
                    <a:pt x="431" y="106"/>
                  </a:moveTo>
                  <a:cubicBezTo>
                    <a:pt x="428" y="106"/>
                    <a:pt x="426" y="103"/>
                    <a:pt x="423" y="103"/>
                  </a:cubicBezTo>
                  <a:lnTo>
                    <a:pt x="449" y="11"/>
                  </a:lnTo>
                  <a:cubicBezTo>
                    <a:pt x="455" y="13"/>
                    <a:pt x="460" y="13"/>
                    <a:pt x="463" y="16"/>
                  </a:cubicBezTo>
                  <a:lnTo>
                    <a:pt x="431" y="106"/>
                  </a:lnTo>
                  <a:moveTo>
                    <a:pt x="394" y="98"/>
                  </a:moveTo>
                  <a:cubicBezTo>
                    <a:pt x="391" y="98"/>
                    <a:pt x="388" y="98"/>
                    <a:pt x="383" y="98"/>
                  </a:cubicBezTo>
                  <a:lnTo>
                    <a:pt x="388" y="3"/>
                  </a:lnTo>
                  <a:cubicBezTo>
                    <a:pt x="394" y="3"/>
                    <a:pt x="399" y="3"/>
                    <a:pt x="404" y="3"/>
                  </a:cubicBezTo>
                  <a:lnTo>
                    <a:pt x="394" y="98"/>
                  </a:lnTo>
                  <a:moveTo>
                    <a:pt x="351" y="98"/>
                  </a:moveTo>
                  <a:lnTo>
                    <a:pt x="338" y="98"/>
                  </a:lnTo>
                  <a:lnTo>
                    <a:pt x="338" y="0"/>
                  </a:lnTo>
                  <a:lnTo>
                    <a:pt x="351" y="0"/>
                  </a:lnTo>
                  <a:lnTo>
                    <a:pt x="351" y="98"/>
                  </a:lnTo>
                  <a:moveTo>
                    <a:pt x="304" y="98"/>
                  </a:moveTo>
                  <a:lnTo>
                    <a:pt x="291" y="98"/>
                  </a:lnTo>
                  <a:lnTo>
                    <a:pt x="291" y="0"/>
                  </a:lnTo>
                  <a:lnTo>
                    <a:pt x="304" y="0"/>
                  </a:lnTo>
                  <a:lnTo>
                    <a:pt x="304" y="98"/>
                  </a:lnTo>
                  <a:moveTo>
                    <a:pt x="254" y="98"/>
                  </a:moveTo>
                  <a:lnTo>
                    <a:pt x="240" y="98"/>
                  </a:lnTo>
                  <a:lnTo>
                    <a:pt x="240" y="0"/>
                  </a:lnTo>
                  <a:lnTo>
                    <a:pt x="254" y="0"/>
                  </a:lnTo>
                  <a:lnTo>
                    <a:pt x="254" y="98"/>
                  </a:lnTo>
                  <a:moveTo>
                    <a:pt x="206" y="98"/>
                  </a:moveTo>
                  <a:lnTo>
                    <a:pt x="193" y="98"/>
                  </a:lnTo>
                  <a:lnTo>
                    <a:pt x="193" y="0"/>
                  </a:lnTo>
                  <a:lnTo>
                    <a:pt x="206" y="0"/>
                  </a:lnTo>
                  <a:lnTo>
                    <a:pt x="206" y="98"/>
                  </a:lnTo>
                  <a:moveTo>
                    <a:pt x="158" y="98"/>
                  </a:moveTo>
                  <a:lnTo>
                    <a:pt x="145" y="98"/>
                  </a:lnTo>
                  <a:lnTo>
                    <a:pt x="145" y="0"/>
                  </a:lnTo>
                  <a:lnTo>
                    <a:pt x="158" y="0"/>
                  </a:lnTo>
                  <a:lnTo>
                    <a:pt x="158" y="98"/>
                  </a:lnTo>
                  <a:moveTo>
                    <a:pt x="111" y="98"/>
                  </a:moveTo>
                  <a:lnTo>
                    <a:pt x="97" y="98"/>
                  </a:lnTo>
                  <a:lnTo>
                    <a:pt x="97" y="0"/>
                  </a:lnTo>
                  <a:lnTo>
                    <a:pt x="111" y="0"/>
                  </a:lnTo>
                  <a:lnTo>
                    <a:pt x="111" y="98"/>
                  </a:lnTo>
                  <a:moveTo>
                    <a:pt x="63" y="98"/>
                  </a:moveTo>
                  <a:lnTo>
                    <a:pt x="50" y="98"/>
                  </a:lnTo>
                  <a:lnTo>
                    <a:pt x="50" y="0"/>
                  </a:lnTo>
                  <a:lnTo>
                    <a:pt x="63" y="0"/>
                  </a:lnTo>
                  <a:lnTo>
                    <a:pt x="63" y="98"/>
                  </a:lnTo>
                  <a:moveTo>
                    <a:pt x="13" y="98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1767520" y="3899507"/>
              <a:ext cx="1171513" cy="691640"/>
            </a:xfrm>
            <a:custGeom>
              <a:rect b="b" l="l" r="r" t="t"/>
              <a:pathLst>
                <a:path extrusionOk="0" h="1069" w="1810">
                  <a:moveTo>
                    <a:pt x="1810" y="1069"/>
                  </a:moveTo>
                  <a:lnTo>
                    <a:pt x="0" y="1069"/>
                  </a:lnTo>
                  <a:lnTo>
                    <a:pt x="124" y="0"/>
                  </a:lnTo>
                  <a:lnTo>
                    <a:pt x="1691" y="0"/>
                  </a:lnTo>
                  <a:lnTo>
                    <a:pt x="1810" y="10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1906107" y="3858060"/>
              <a:ext cx="260338" cy="40799"/>
            </a:xfrm>
            <a:custGeom>
              <a:rect b="b" l="l" r="r" t="t"/>
              <a:pathLst>
                <a:path extrusionOk="0" h="64" w="403">
                  <a:moveTo>
                    <a:pt x="0" y="0"/>
                  </a:moveTo>
                  <a:lnTo>
                    <a:pt x="403" y="0"/>
                  </a:lnTo>
                  <a:lnTo>
                    <a:pt x="403" y="64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1981877" y="4135882"/>
              <a:ext cx="525206" cy="455264"/>
            </a:xfrm>
            <a:custGeom>
              <a:rect b="b" l="l" r="r" t="t"/>
              <a:pathLst>
                <a:path extrusionOk="0" h="704" w="812">
                  <a:moveTo>
                    <a:pt x="0" y="0"/>
                  </a:moveTo>
                  <a:lnTo>
                    <a:pt x="812" y="0"/>
                  </a:lnTo>
                  <a:lnTo>
                    <a:pt x="812" y="704"/>
                  </a:lnTo>
                  <a:lnTo>
                    <a:pt x="0" y="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1954030" y="4075655"/>
              <a:ext cx="582197" cy="62818"/>
            </a:xfrm>
            <a:custGeom>
              <a:rect b="b" l="l" r="r" t="t"/>
              <a:pathLst>
                <a:path extrusionOk="0" h="98" w="900">
                  <a:moveTo>
                    <a:pt x="0" y="0"/>
                  </a:moveTo>
                  <a:lnTo>
                    <a:pt x="900" y="0"/>
                  </a:lnTo>
                  <a:lnTo>
                    <a:pt x="900" y="98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191053" y="4525092"/>
              <a:ext cx="108798" cy="21371"/>
            </a:xfrm>
            <a:custGeom>
              <a:rect b="b" l="l" r="r" t="t"/>
              <a:pathLst>
                <a:path extrusionOk="0" h="34" w="169">
                  <a:moveTo>
                    <a:pt x="0" y="0"/>
                  </a:moveTo>
                  <a:lnTo>
                    <a:pt x="169" y="0"/>
                  </a:lnTo>
                  <a:lnTo>
                    <a:pt x="169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036275" y="4178624"/>
              <a:ext cx="415761" cy="6476"/>
            </a:xfrm>
            <a:custGeom>
              <a:rect b="b" l="l" r="r" t="t"/>
              <a:pathLst>
                <a:path extrusionOk="0" h="11" w="643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2036275" y="4220071"/>
              <a:ext cx="415761" cy="5828"/>
            </a:xfrm>
            <a:custGeom>
              <a:rect b="b" l="l" r="r" t="t"/>
              <a:pathLst>
                <a:path extrusionOk="0" h="10" w="643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2036275" y="4262812"/>
              <a:ext cx="415761" cy="5828"/>
            </a:xfrm>
            <a:custGeom>
              <a:rect b="b" l="l" r="r" t="t"/>
              <a:pathLst>
                <a:path extrusionOk="0" h="10" w="643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2036275" y="4305554"/>
              <a:ext cx="415761" cy="5828"/>
            </a:xfrm>
            <a:custGeom>
              <a:rect b="b" l="l" r="r" t="t"/>
              <a:pathLst>
                <a:path extrusionOk="0" h="10" w="643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2036275" y="4346353"/>
              <a:ext cx="415761" cy="6476"/>
            </a:xfrm>
            <a:custGeom>
              <a:rect b="b" l="l" r="r" t="t"/>
              <a:pathLst>
                <a:path extrusionOk="0" h="11" w="643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2036275" y="4389743"/>
              <a:ext cx="415761" cy="5828"/>
            </a:xfrm>
            <a:custGeom>
              <a:rect b="b" l="l" r="r" t="t"/>
              <a:pathLst>
                <a:path extrusionOk="0" h="10" w="643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2036275" y="4432485"/>
              <a:ext cx="415761" cy="5828"/>
            </a:xfrm>
            <a:custGeom>
              <a:rect b="b" l="l" r="r" t="t"/>
              <a:pathLst>
                <a:path extrusionOk="0" h="10" w="643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2036275" y="4473284"/>
              <a:ext cx="415761" cy="6476"/>
            </a:xfrm>
            <a:custGeom>
              <a:rect b="b" l="l" r="r" t="t"/>
              <a:pathLst>
                <a:path extrusionOk="0" h="11" w="643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2603576" y="4146244"/>
              <a:ext cx="211766" cy="233785"/>
            </a:xfrm>
            <a:custGeom>
              <a:rect b="b" l="l" r="r" t="t"/>
              <a:pathLst>
                <a:path extrusionOk="0" h="362" w="328">
                  <a:moveTo>
                    <a:pt x="0" y="0"/>
                  </a:moveTo>
                  <a:lnTo>
                    <a:pt x="328" y="0"/>
                  </a:lnTo>
                  <a:lnTo>
                    <a:pt x="328" y="362"/>
                  </a:lnTo>
                  <a:lnTo>
                    <a:pt x="0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2603576" y="4146244"/>
              <a:ext cx="213709" cy="223423"/>
            </a:xfrm>
            <a:custGeom>
              <a:rect b="b" l="l" r="r" t="t"/>
              <a:pathLst>
                <a:path extrusionOk="0" h="346" w="331">
                  <a:moveTo>
                    <a:pt x="331" y="0"/>
                  </a:moveTo>
                  <a:lnTo>
                    <a:pt x="331" y="16"/>
                  </a:lnTo>
                  <a:lnTo>
                    <a:pt x="0" y="346"/>
                  </a:lnTo>
                  <a:lnTo>
                    <a:pt x="0" y="116"/>
                  </a:lnTo>
                  <a:lnTo>
                    <a:pt x="119" y="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2672222" y="4233670"/>
              <a:ext cx="145063" cy="145064"/>
            </a:xfrm>
            <a:custGeom>
              <a:rect b="b" l="l" r="r" t="t"/>
              <a:pathLst>
                <a:path extrusionOk="0" h="225" w="225">
                  <a:moveTo>
                    <a:pt x="225" y="0"/>
                  </a:moveTo>
                  <a:lnTo>
                    <a:pt x="225" y="103"/>
                  </a:lnTo>
                  <a:lnTo>
                    <a:pt x="101" y="225"/>
                  </a:lnTo>
                  <a:lnTo>
                    <a:pt x="0" y="225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36000" lIns="90000" spcFirstLastPara="1" rIns="90000" wrap="square" tIns="36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9" name="Google Shape;649;p34"/>
            <p:cNvCxnSpPr/>
            <p:nvPr/>
          </p:nvCxnSpPr>
          <p:spPr>
            <a:xfrm>
              <a:off x="106675" y="4595950"/>
              <a:ext cx="390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34"/>
            <p:cNvCxnSpPr/>
            <p:nvPr/>
          </p:nvCxnSpPr>
          <p:spPr>
            <a:xfrm>
              <a:off x="4101539" y="4595959"/>
              <a:ext cx="21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1" name="Google Shape;651;p34"/>
          <p:cNvGrpSpPr/>
          <p:nvPr/>
        </p:nvGrpSpPr>
        <p:grpSpPr>
          <a:xfrm flipH="1" rot="-5400000">
            <a:off x="6113686" y="914588"/>
            <a:ext cx="172251" cy="4462123"/>
            <a:chOff x="8793402" y="-3495374"/>
            <a:chExt cx="255301" cy="6613492"/>
          </a:xfrm>
        </p:grpSpPr>
        <p:cxnSp>
          <p:nvCxnSpPr>
            <p:cNvPr id="652" name="Google Shape;652;p34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53" name="Google Shape;653;p34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654" name="Google Shape;654;p34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55" name="Google Shape;655;p34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56" name="Google Shape;656;p34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657" name="Google Shape;657;p34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58" name="Google Shape;658;p34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59" name="Google Shape;659;p34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660" name="Google Shape;660;p34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61" name="Google Shape;661;p34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62" name="Google Shape;662;p34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663" name="Google Shape;663;p34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64" name="Google Shape;664;p34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65" name="Google Shape;665;p34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3"/>
          <p:cNvSpPr txBox="1"/>
          <p:nvPr>
            <p:ph type="title"/>
          </p:nvPr>
        </p:nvSpPr>
        <p:spPr>
          <a:xfrm>
            <a:off x="720000" y="1783050"/>
            <a:ext cx="4698600" cy="15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 Demo</a:t>
            </a:r>
            <a:endParaRPr/>
          </a:p>
        </p:txBody>
      </p:sp>
      <p:sp>
        <p:nvSpPr>
          <p:cNvPr id="856" name="Google Shape;856;p43"/>
          <p:cNvSpPr txBox="1"/>
          <p:nvPr>
            <p:ph idx="2" type="title"/>
          </p:nvPr>
        </p:nvSpPr>
        <p:spPr>
          <a:xfrm>
            <a:off x="2363550" y="1037225"/>
            <a:ext cx="1411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57" name="Google Shape;857;p43"/>
          <p:cNvGrpSpPr/>
          <p:nvPr/>
        </p:nvGrpSpPr>
        <p:grpSpPr>
          <a:xfrm flipH="1" rot="-5400000">
            <a:off x="2983174" y="1483738"/>
            <a:ext cx="172251" cy="4462123"/>
            <a:chOff x="8793402" y="-3495374"/>
            <a:chExt cx="255301" cy="6613492"/>
          </a:xfrm>
        </p:grpSpPr>
        <p:cxnSp>
          <p:nvCxnSpPr>
            <p:cNvPr id="858" name="Google Shape;858;p43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59" name="Google Shape;859;p43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860" name="Google Shape;860;p43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61" name="Google Shape;861;p43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862" name="Google Shape;862;p43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863" name="Google Shape;863;p43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64" name="Google Shape;864;p43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865" name="Google Shape;865;p43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866" name="Google Shape;866;p43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67" name="Google Shape;867;p43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868" name="Google Shape;868;p43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869" name="Google Shape;869;p43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70" name="Google Shape;870;p43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871" name="Google Shape;871;p43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</p:grpSp>
      <p:grpSp>
        <p:nvGrpSpPr>
          <p:cNvPr id="872" name="Google Shape;872;p43"/>
          <p:cNvGrpSpPr/>
          <p:nvPr/>
        </p:nvGrpSpPr>
        <p:grpSpPr>
          <a:xfrm>
            <a:off x="5233764" y="1627772"/>
            <a:ext cx="3411236" cy="2976226"/>
            <a:chOff x="5780539" y="1627772"/>
            <a:chExt cx="3411236" cy="2976226"/>
          </a:xfrm>
        </p:grpSpPr>
        <p:sp>
          <p:nvSpPr>
            <p:cNvPr id="873" name="Google Shape;873;p43"/>
            <p:cNvSpPr/>
            <p:nvPr/>
          </p:nvSpPr>
          <p:spPr>
            <a:xfrm>
              <a:off x="7875299" y="1627771"/>
              <a:ext cx="1196480" cy="790113"/>
            </a:xfrm>
            <a:custGeom>
              <a:rect b="b" l="l" r="r" t="t"/>
              <a:pathLst>
                <a:path extrusionOk="0" h="1292" w="1956">
                  <a:moveTo>
                    <a:pt x="267" y="1115"/>
                  </a:moveTo>
                  <a:cubicBezTo>
                    <a:pt x="310" y="1146"/>
                    <a:pt x="318" y="1213"/>
                    <a:pt x="286" y="1252"/>
                  </a:cubicBezTo>
                  <a:cubicBezTo>
                    <a:pt x="254" y="1292"/>
                    <a:pt x="191" y="1305"/>
                    <a:pt x="146" y="1279"/>
                  </a:cubicBezTo>
                  <a:cubicBezTo>
                    <a:pt x="101" y="1252"/>
                    <a:pt x="80" y="1194"/>
                    <a:pt x="95" y="1144"/>
                  </a:cubicBezTo>
                  <a:cubicBezTo>
                    <a:pt x="58" y="1131"/>
                    <a:pt x="27" y="1096"/>
                    <a:pt x="16" y="1057"/>
                  </a:cubicBezTo>
                  <a:cubicBezTo>
                    <a:pt x="6" y="1019"/>
                    <a:pt x="13" y="975"/>
                    <a:pt x="40" y="945"/>
                  </a:cubicBezTo>
                  <a:cubicBezTo>
                    <a:pt x="16" y="935"/>
                    <a:pt x="0" y="913"/>
                    <a:pt x="0" y="887"/>
                  </a:cubicBezTo>
                  <a:cubicBezTo>
                    <a:pt x="0" y="860"/>
                    <a:pt x="13" y="837"/>
                    <a:pt x="35" y="826"/>
                  </a:cubicBezTo>
                  <a:cubicBezTo>
                    <a:pt x="8" y="779"/>
                    <a:pt x="3" y="718"/>
                    <a:pt x="27" y="668"/>
                  </a:cubicBezTo>
                  <a:cubicBezTo>
                    <a:pt x="48" y="617"/>
                    <a:pt x="95" y="578"/>
                    <a:pt x="148" y="564"/>
                  </a:cubicBezTo>
                  <a:cubicBezTo>
                    <a:pt x="143" y="453"/>
                    <a:pt x="207" y="324"/>
                    <a:pt x="297" y="258"/>
                  </a:cubicBezTo>
                  <a:cubicBezTo>
                    <a:pt x="387" y="191"/>
                    <a:pt x="511" y="173"/>
                    <a:pt x="617" y="210"/>
                  </a:cubicBezTo>
                  <a:cubicBezTo>
                    <a:pt x="617" y="189"/>
                    <a:pt x="630" y="173"/>
                    <a:pt x="646" y="162"/>
                  </a:cubicBezTo>
                  <a:cubicBezTo>
                    <a:pt x="664" y="152"/>
                    <a:pt x="685" y="149"/>
                    <a:pt x="704" y="160"/>
                  </a:cubicBezTo>
                  <a:cubicBezTo>
                    <a:pt x="744" y="78"/>
                    <a:pt x="820" y="19"/>
                    <a:pt x="910" y="4"/>
                  </a:cubicBezTo>
                  <a:cubicBezTo>
                    <a:pt x="1000" y="-12"/>
                    <a:pt x="1096" y="19"/>
                    <a:pt x="1159" y="86"/>
                  </a:cubicBezTo>
                  <a:cubicBezTo>
                    <a:pt x="1183" y="62"/>
                    <a:pt x="1215" y="56"/>
                    <a:pt x="1249" y="59"/>
                  </a:cubicBezTo>
                  <a:cubicBezTo>
                    <a:pt x="1283" y="62"/>
                    <a:pt x="1312" y="80"/>
                    <a:pt x="1328" y="109"/>
                  </a:cubicBezTo>
                  <a:cubicBezTo>
                    <a:pt x="1371" y="83"/>
                    <a:pt x="1426" y="77"/>
                    <a:pt x="1474" y="93"/>
                  </a:cubicBezTo>
                  <a:cubicBezTo>
                    <a:pt x="1522" y="108"/>
                    <a:pt x="1561" y="149"/>
                    <a:pt x="1580" y="197"/>
                  </a:cubicBezTo>
                  <a:cubicBezTo>
                    <a:pt x="1627" y="162"/>
                    <a:pt x="1701" y="157"/>
                    <a:pt x="1757" y="183"/>
                  </a:cubicBezTo>
                  <a:cubicBezTo>
                    <a:pt x="1813" y="207"/>
                    <a:pt x="1852" y="263"/>
                    <a:pt x="1858" y="324"/>
                  </a:cubicBezTo>
                  <a:cubicBezTo>
                    <a:pt x="1895" y="318"/>
                    <a:pt x="1932" y="340"/>
                    <a:pt x="1947" y="374"/>
                  </a:cubicBezTo>
                  <a:cubicBezTo>
                    <a:pt x="1963" y="408"/>
                    <a:pt x="1959" y="450"/>
                    <a:pt x="1932" y="477"/>
                  </a:cubicBezTo>
                  <a:cubicBezTo>
                    <a:pt x="1906" y="503"/>
                    <a:pt x="1863" y="512"/>
                    <a:pt x="1828" y="496"/>
                  </a:cubicBezTo>
                  <a:cubicBezTo>
                    <a:pt x="1807" y="535"/>
                    <a:pt x="1752" y="554"/>
                    <a:pt x="1715" y="530"/>
                  </a:cubicBezTo>
                  <a:cubicBezTo>
                    <a:pt x="1701" y="575"/>
                    <a:pt x="1662" y="603"/>
                    <a:pt x="1617" y="609"/>
                  </a:cubicBezTo>
                  <a:cubicBezTo>
                    <a:pt x="1572" y="614"/>
                    <a:pt x="1524" y="599"/>
                    <a:pt x="1484" y="578"/>
                  </a:cubicBezTo>
                  <a:cubicBezTo>
                    <a:pt x="1447" y="620"/>
                    <a:pt x="1395" y="646"/>
                    <a:pt x="1336" y="652"/>
                  </a:cubicBezTo>
                  <a:cubicBezTo>
                    <a:pt x="1281" y="660"/>
                    <a:pt x="1220" y="644"/>
                    <a:pt x="1175" y="612"/>
                  </a:cubicBezTo>
                  <a:cubicBezTo>
                    <a:pt x="1170" y="628"/>
                    <a:pt x="1159" y="636"/>
                    <a:pt x="1146" y="639"/>
                  </a:cubicBezTo>
                  <a:cubicBezTo>
                    <a:pt x="1133" y="641"/>
                    <a:pt x="1114" y="636"/>
                    <a:pt x="1103" y="625"/>
                  </a:cubicBezTo>
                  <a:cubicBezTo>
                    <a:pt x="1061" y="668"/>
                    <a:pt x="1006" y="699"/>
                    <a:pt x="945" y="705"/>
                  </a:cubicBezTo>
                  <a:cubicBezTo>
                    <a:pt x="884" y="710"/>
                    <a:pt x="823" y="691"/>
                    <a:pt x="775" y="654"/>
                  </a:cubicBezTo>
                  <a:cubicBezTo>
                    <a:pt x="746" y="710"/>
                    <a:pt x="683" y="747"/>
                    <a:pt x="622" y="758"/>
                  </a:cubicBezTo>
                  <a:cubicBezTo>
                    <a:pt x="561" y="768"/>
                    <a:pt x="495" y="750"/>
                    <a:pt x="447" y="710"/>
                  </a:cubicBezTo>
                  <a:cubicBezTo>
                    <a:pt x="453" y="734"/>
                    <a:pt x="445" y="760"/>
                    <a:pt x="426" y="779"/>
                  </a:cubicBezTo>
                  <a:cubicBezTo>
                    <a:pt x="408" y="797"/>
                    <a:pt x="384" y="805"/>
                    <a:pt x="357" y="803"/>
                  </a:cubicBezTo>
                  <a:cubicBezTo>
                    <a:pt x="373" y="826"/>
                    <a:pt x="376" y="855"/>
                    <a:pt x="365" y="879"/>
                  </a:cubicBezTo>
                  <a:cubicBezTo>
                    <a:pt x="355" y="906"/>
                    <a:pt x="334" y="924"/>
                    <a:pt x="307" y="932"/>
                  </a:cubicBezTo>
                  <a:cubicBezTo>
                    <a:pt x="323" y="964"/>
                    <a:pt x="310" y="1009"/>
                    <a:pt x="281" y="1027"/>
                  </a:cubicBezTo>
                  <a:cubicBezTo>
                    <a:pt x="302" y="1054"/>
                    <a:pt x="291" y="1099"/>
                    <a:pt x="267" y="1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7875299" y="2438078"/>
              <a:ext cx="249088" cy="2162243"/>
            </a:xfrm>
            <a:custGeom>
              <a:rect b="b" l="l" r="r" t="t"/>
              <a:pathLst>
                <a:path extrusionOk="0" h="3534" w="408">
                  <a:moveTo>
                    <a:pt x="408" y="3534"/>
                  </a:moveTo>
                  <a:lnTo>
                    <a:pt x="0" y="3534"/>
                  </a:lnTo>
                  <a:lnTo>
                    <a:pt x="16" y="3040"/>
                  </a:lnTo>
                  <a:lnTo>
                    <a:pt x="16" y="3011"/>
                  </a:lnTo>
                  <a:lnTo>
                    <a:pt x="19" y="2981"/>
                  </a:lnTo>
                  <a:lnTo>
                    <a:pt x="21" y="2876"/>
                  </a:lnTo>
                  <a:lnTo>
                    <a:pt x="35" y="2410"/>
                  </a:lnTo>
                  <a:lnTo>
                    <a:pt x="37" y="2381"/>
                  </a:lnTo>
                  <a:lnTo>
                    <a:pt x="37" y="2349"/>
                  </a:lnTo>
                  <a:lnTo>
                    <a:pt x="40" y="2246"/>
                  </a:lnTo>
                  <a:lnTo>
                    <a:pt x="56" y="1778"/>
                  </a:lnTo>
                  <a:lnTo>
                    <a:pt x="56" y="1751"/>
                  </a:lnTo>
                  <a:lnTo>
                    <a:pt x="58" y="1719"/>
                  </a:lnTo>
                  <a:lnTo>
                    <a:pt x="61" y="1616"/>
                  </a:lnTo>
                  <a:lnTo>
                    <a:pt x="74" y="1148"/>
                  </a:lnTo>
                  <a:lnTo>
                    <a:pt x="77" y="1122"/>
                  </a:lnTo>
                  <a:lnTo>
                    <a:pt x="77" y="1090"/>
                  </a:lnTo>
                  <a:lnTo>
                    <a:pt x="80" y="984"/>
                  </a:lnTo>
                  <a:lnTo>
                    <a:pt x="95" y="518"/>
                  </a:lnTo>
                  <a:lnTo>
                    <a:pt x="95" y="492"/>
                  </a:lnTo>
                  <a:lnTo>
                    <a:pt x="95" y="460"/>
                  </a:lnTo>
                  <a:lnTo>
                    <a:pt x="98" y="354"/>
                  </a:lnTo>
                  <a:lnTo>
                    <a:pt x="111" y="0"/>
                  </a:lnTo>
                  <a:lnTo>
                    <a:pt x="297" y="0"/>
                  </a:lnTo>
                  <a:lnTo>
                    <a:pt x="307" y="354"/>
                  </a:lnTo>
                  <a:lnTo>
                    <a:pt x="312" y="460"/>
                  </a:lnTo>
                  <a:lnTo>
                    <a:pt x="312" y="492"/>
                  </a:lnTo>
                  <a:lnTo>
                    <a:pt x="312" y="518"/>
                  </a:lnTo>
                  <a:lnTo>
                    <a:pt x="328" y="984"/>
                  </a:lnTo>
                  <a:lnTo>
                    <a:pt x="331" y="1090"/>
                  </a:lnTo>
                  <a:lnTo>
                    <a:pt x="331" y="1122"/>
                  </a:lnTo>
                  <a:lnTo>
                    <a:pt x="334" y="1148"/>
                  </a:lnTo>
                  <a:lnTo>
                    <a:pt x="347" y="1616"/>
                  </a:lnTo>
                  <a:lnTo>
                    <a:pt x="349" y="1719"/>
                  </a:lnTo>
                  <a:lnTo>
                    <a:pt x="352" y="1751"/>
                  </a:lnTo>
                  <a:lnTo>
                    <a:pt x="352" y="1778"/>
                  </a:lnTo>
                  <a:lnTo>
                    <a:pt x="365" y="2246"/>
                  </a:lnTo>
                  <a:lnTo>
                    <a:pt x="371" y="2349"/>
                  </a:lnTo>
                  <a:lnTo>
                    <a:pt x="371" y="2381"/>
                  </a:lnTo>
                  <a:lnTo>
                    <a:pt x="371" y="2410"/>
                  </a:lnTo>
                  <a:lnTo>
                    <a:pt x="387" y="2876"/>
                  </a:lnTo>
                  <a:lnTo>
                    <a:pt x="389" y="2981"/>
                  </a:lnTo>
                  <a:lnTo>
                    <a:pt x="389" y="3011"/>
                  </a:lnTo>
                  <a:lnTo>
                    <a:pt x="392" y="3040"/>
                  </a:lnTo>
                  <a:lnTo>
                    <a:pt x="408" y="35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7919364" y="2392789"/>
              <a:ext cx="160959" cy="60589"/>
            </a:xfrm>
            <a:custGeom>
              <a:rect b="b" l="l" r="r" t="t"/>
              <a:pathLst>
                <a:path extrusionOk="0" h="100" w="264">
                  <a:moveTo>
                    <a:pt x="214" y="100"/>
                  </a:moveTo>
                  <a:lnTo>
                    <a:pt x="50" y="100"/>
                  </a:lnTo>
                  <a:cubicBezTo>
                    <a:pt x="23" y="100"/>
                    <a:pt x="0" y="79"/>
                    <a:pt x="0" y="50"/>
                  </a:cubicBezTo>
                  <a:lnTo>
                    <a:pt x="0" y="50"/>
                  </a:lnTo>
                  <a:cubicBezTo>
                    <a:pt x="0" y="23"/>
                    <a:pt x="21" y="0"/>
                    <a:pt x="50" y="0"/>
                  </a:cubicBezTo>
                  <a:lnTo>
                    <a:pt x="214" y="0"/>
                  </a:lnTo>
                  <a:cubicBezTo>
                    <a:pt x="240" y="0"/>
                    <a:pt x="264" y="21"/>
                    <a:pt x="264" y="50"/>
                  </a:cubicBezTo>
                  <a:lnTo>
                    <a:pt x="264" y="50"/>
                  </a:lnTo>
                  <a:cubicBezTo>
                    <a:pt x="262" y="76"/>
                    <a:pt x="240" y="100"/>
                    <a:pt x="214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7933440" y="2654730"/>
              <a:ext cx="132194" cy="64262"/>
            </a:xfrm>
            <a:custGeom>
              <a:rect b="b" l="l" r="r" t="t"/>
              <a:pathLst>
                <a:path extrusionOk="0" h="106" w="217">
                  <a:moveTo>
                    <a:pt x="217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12" y="0"/>
                  </a:lnTo>
                  <a:lnTo>
                    <a:pt x="217" y="1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7933440" y="2739188"/>
              <a:ext cx="132194" cy="15300"/>
            </a:xfrm>
            <a:custGeom>
              <a:rect b="b" l="l" r="r" t="t"/>
              <a:pathLst>
                <a:path extrusionOk="0" h="26" w="217">
                  <a:moveTo>
                    <a:pt x="217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7922424" y="3040299"/>
              <a:ext cx="154838" cy="64262"/>
            </a:xfrm>
            <a:custGeom>
              <a:rect b="b" l="l" r="r" t="t"/>
              <a:pathLst>
                <a:path extrusionOk="0" h="106" w="254">
                  <a:moveTo>
                    <a:pt x="254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51" y="0"/>
                  </a:lnTo>
                  <a:lnTo>
                    <a:pt x="254" y="1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7920588" y="3124757"/>
              <a:ext cx="158511" cy="15300"/>
            </a:xfrm>
            <a:custGeom>
              <a:rect b="b" l="l" r="r" t="t"/>
              <a:pathLst>
                <a:path extrusionOk="0" h="26" w="260">
                  <a:moveTo>
                    <a:pt x="260" y="26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257" y="0"/>
                  </a:lnTo>
                  <a:lnTo>
                    <a:pt x="260" y="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7910796" y="3427092"/>
              <a:ext cx="177483" cy="62425"/>
            </a:xfrm>
            <a:custGeom>
              <a:rect b="b" l="l" r="r" t="t"/>
              <a:pathLst>
                <a:path extrusionOk="0" h="103" w="291">
                  <a:moveTo>
                    <a:pt x="291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289" y="0"/>
                  </a:lnTo>
                  <a:lnTo>
                    <a:pt x="291" y="1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7909572" y="3509713"/>
              <a:ext cx="180544" cy="15912"/>
            </a:xfrm>
            <a:custGeom>
              <a:rect b="b" l="l" r="r" t="t"/>
              <a:pathLst>
                <a:path extrusionOk="0" h="27" w="296">
                  <a:moveTo>
                    <a:pt x="29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7823093" y="3812660"/>
              <a:ext cx="203800" cy="62425"/>
            </a:xfrm>
            <a:custGeom>
              <a:rect b="b" l="l" r="r" t="t"/>
              <a:pathLst>
                <a:path extrusionOk="0" h="103" w="334">
                  <a:moveTo>
                    <a:pt x="334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328" y="0"/>
                  </a:lnTo>
                  <a:lnTo>
                    <a:pt x="334" y="103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7821869" y="3895282"/>
              <a:ext cx="205023" cy="17136"/>
            </a:xfrm>
            <a:custGeom>
              <a:rect b="b" l="l" r="r" t="t"/>
              <a:pathLst>
                <a:path extrusionOk="0" h="29" w="336">
                  <a:moveTo>
                    <a:pt x="336" y="29"/>
                  </a:moveTo>
                  <a:lnTo>
                    <a:pt x="0" y="29"/>
                  </a:lnTo>
                  <a:lnTo>
                    <a:pt x="2" y="0"/>
                  </a:lnTo>
                  <a:lnTo>
                    <a:pt x="336" y="0"/>
                  </a:lnTo>
                  <a:lnTo>
                    <a:pt x="33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7812077" y="4198229"/>
              <a:ext cx="225832" cy="63650"/>
            </a:xfrm>
            <a:custGeom>
              <a:rect b="b" l="l" r="r" t="t"/>
              <a:pathLst>
                <a:path extrusionOk="0" h="105" w="370">
                  <a:moveTo>
                    <a:pt x="370" y="105"/>
                  </a:moveTo>
                  <a:lnTo>
                    <a:pt x="0" y="105"/>
                  </a:lnTo>
                  <a:lnTo>
                    <a:pt x="2" y="0"/>
                  </a:lnTo>
                  <a:lnTo>
                    <a:pt x="368" y="0"/>
                  </a:lnTo>
                  <a:lnTo>
                    <a:pt x="370" y="105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7810241" y="4280851"/>
              <a:ext cx="229504" cy="17136"/>
            </a:xfrm>
            <a:custGeom>
              <a:rect b="b" l="l" r="r" t="t"/>
              <a:pathLst>
                <a:path extrusionOk="0" h="29" w="376">
                  <a:moveTo>
                    <a:pt x="376" y="29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37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8374700" y="2469902"/>
              <a:ext cx="769302" cy="485329"/>
            </a:xfrm>
            <a:custGeom>
              <a:rect b="b" l="l" r="r" t="t"/>
              <a:pathLst>
                <a:path extrusionOk="0" h="794" w="1258">
                  <a:moveTo>
                    <a:pt x="184" y="704"/>
                  </a:moveTo>
                  <a:cubicBezTo>
                    <a:pt x="200" y="720"/>
                    <a:pt x="200" y="747"/>
                    <a:pt x="187" y="765"/>
                  </a:cubicBezTo>
                  <a:cubicBezTo>
                    <a:pt x="174" y="784"/>
                    <a:pt x="150" y="792"/>
                    <a:pt x="129" y="794"/>
                  </a:cubicBezTo>
                  <a:cubicBezTo>
                    <a:pt x="100" y="797"/>
                    <a:pt x="68" y="786"/>
                    <a:pt x="49" y="765"/>
                  </a:cubicBezTo>
                  <a:cubicBezTo>
                    <a:pt x="28" y="744"/>
                    <a:pt x="23" y="710"/>
                    <a:pt x="36" y="683"/>
                  </a:cubicBezTo>
                  <a:cubicBezTo>
                    <a:pt x="7" y="657"/>
                    <a:pt x="-6" y="609"/>
                    <a:pt x="2" y="572"/>
                  </a:cubicBezTo>
                  <a:cubicBezTo>
                    <a:pt x="10" y="535"/>
                    <a:pt x="36" y="501"/>
                    <a:pt x="73" y="487"/>
                  </a:cubicBezTo>
                  <a:cubicBezTo>
                    <a:pt x="60" y="482"/>
                    <a:pt x="55" y="466"/>
                    <a:pt x="55" y="453"/>
                  </a:cubicBezTo>
                  <a:cubicBezTo>
                    <a:pt x="55" y="440"/>
                    <a:pt x="65" y="427"/>
                    <a:pt x="78" y="421"/>
                  </a:cubicBezTo>
                  <a:cubicBezTo>
                    <a:pt x="65" y="384"/>
                    <a:pt x="57" y="347"/>
                    <a:pt x="60" y="310"/>
                  </a:cubicBezTo>
                  <a:cubicBezTo>
                    <a:pt x="65" y="271"/>
                    <a:pt x="81" y="233"/>
                    <a:pt x="110" y="210"/>
                  </a:cubicBezTo>
                  <a:cubicBezTo>
                    <a:pt x="139" y="186"/>
                    <a:pt x="184" y="175"/>
                    <a:pt x="219" y="191"/>
                  </a:cubicBezTo>
                  <a:cubicBezTo>
                    <a:pt x="219" y="170"/>
                    <a:pt x="232" y="149"/>
                    <a:pt x="250" y="138"/>
                  </a:cubicBezTo>
                  <a:cubicBezTo>
                    <a:pt x="266" y="128"/>
                    <a:pt x="290" y="128"/>
                    <a:pt x="306" y="138"/>
                  </a:cubicBezTo>
                  <a:cubicBezTo>
                    <a:pt x="319" y="72"/>
                    <a:pt x="375" y="16"/>
                    <a:pt x="441" y="3"/>
                  </a:cubicBezTo>
                  <a:cubicBezTo>
                    <a:pt x="507" y="-11"/>
                    <a:pt x="581" y="24"/>
                    <a:pt x="616" y="83"/>
                  </a:cubicBezTo>
                  <a:cubicBezTo>
                    <a:pt x="647" y="32"/>
                    <a:pt x="706" y="0"/>
                    <a:pt x="764" y="3"/>
                  </a:cubicBezTo>
                  <a:cubicBezTo>
                    <a:pt x="822" y="5"/>
                    <a:pt x="877" y="40"/>
                    <a:pt x="904" y="91"/>
                  </a:cubicBezTo>
                  <a:cubicBezTo>
                    <a:pt x="925" y="72"/>
                    <a:pt x="967" y="75"/>
                    <a:pt x="981" y="99"/>
                  </a:cubicBezTo>
                  <a:cubicBezTo>
                    <a:pt x="1010" y="72"/>
                    <a:pt x="1057" y="64"/>
                    <a:pt x="1094" y="75"/>
                  </a:cubicBezTo>
                  <a:cubicBezTo>
                    <a:pt x="1134" y="85"/>
                    <a:pt x="1166" y="114"/>
                    <a:pt x="1182" y="151"/>
                  </a:cubicBezTo>
                  <a:cubicBezTo>
                    <a:pt x="1208" y="149"/>
                    <a:pt x="1237" y="162"/>
                    <a:pt x="1251" y="186"/>
                  </a:cubicBezTo>
                  <a:cubicBezTo>
                    <a:pt x="1264" y="210"/>
                    <a:pt x="1258" y="241"/>
                    <a:pt x="1240" y="263"/>
                  </a:cubicBezTo>
                  <a:cubicBezTo>
                    <a:pt x="1221" y="284"/>
                    <a:pt x="1190" y="289"/>
                    <a:pt x="1166" y="278"/>
                  </a:cubicBezTo>
                  <a:cubicBezTo>
                    <a:pt x="1163" y="323"/>
                    <a:pt x="1121" y="363"/>
                    <a:pt x="1076" y="371"/>
                  </a:cubicBezTo>
                  <a:cubicBezTo>
                    <a:pt x="1031" y="379"/>
                    <a:pt x="983" y="363"/>
                    <a:pt x="946" y="337"/>
                  </a:cubicBezTo>
                  <a:cubicBezTo>
                    <a:pt x="941" y="353"/>
                    <a:pt x="930" y="360"/>
                    <a:pt x="915" y="366"/>
                  </a:cubicBezTo>
                  <a:cubicBezTo>
                    <a:pt x="899" y="371"/>
                    <a:pt x="880" y="368"/>
                    <a:pt x="867" y="358"/>
                  </a:cubicBezTo>
                  <a:cubicBezTo>
                    <a:pt x="838" y="392"/>
                    <a:pt x="795" y="411"/>
                    <a:pt x="753" y="413"/>
                  </a:cubicBezTo>
                  <a:cubicBezTo>
                    <a:pt x="711" y="416"/>
                    <a:pt x="666" y="400"/>
                    <a:pt x="634" y="371"/>
                  </a:cubicBezTo>
                  <a:cubicBezTo>
                    <a:pt x="631" y="390"/>
                    <a:pt x="616" y="403"/>
                    <a:pt x="597" y="408"/>
                  </a:cubicBezTo>
                  <a:cubicBezTo>
                    <a:pt x="579" y="413"/>
                    <a:pt x="557" y="408"/>
                    <a:pt x="547" y="392"/>
                  </a:cubicBezTo>
                  <a:cubicBezTo>
                    <a:pt x="549" y="427"/>
                    <a:pt x="526" y="458"/>
                    <a:pt x="496" y="474"/>
                  </a:cubicBezTo>
                  <a:cubicBezTo>
                    <a:pt x="467" y="490"/>
                    <a:pt x="433" y="493"/>
                    <a:pt x="399" y="490"/>
                  </a:cubicBezTo>
                  <a:cubicBezTo>
                    <a:pt x="372" y="487"/>
                    <a:pt x="343" y="482"/>
                    <a:pt x="330" y="461"/>
                  </a:cubicBezTo>
                  <a:cubicBezTo>
                    <a:pt x="335" y="482"/>
                    <a:pt x="325" y="503"/>
                    <a:pt x="309" y="517"/>
                  </a:cubicBezTo>
                  <a:cubicBezTo>
                    <a:pt x="293" y="530"/>
                    <a:pt x="272" y="535"/>
                    <a:pt x="253" y="530"/>
                  </a:cubicBezTo>
                  <a:cubicBezTo>
                    <a:pt x="261" y="546"/>
                    <a:pt x="261" y="567"/>
                    <a:pt x="253" y="583"/>
                  </a:cubicBezTo>
                  <a:cubicBezTo>
                    <a:pt x="245" y="599"/>
                    <a:pt x="232" y="612"/>
                    <a:pt x="216" y="614"/>
                  </a:cubicBezTo>
                  <a:cubicBezTo>
                    <a:pt x="232" y="638"/>
                    <a:pt x="208" y="686"/>
                    <a:pt x="184" y="7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8306155" y="3709230"/>
              <a:ext cx="297436" cy="894767"/>
            </a:xfrm>
            <a:custGeom>
              <a:rect b="b" l="l" r="r" t="t"/>
              <a:pathLst>
                <a:path extrusionOk="0" h="1463" w="487">
                  <a:moveTo>
                    <a:pt x="487" y="1463"/>
                  </a:moveTo>
                  <a:lnTo>
                    <a:pt x="0" y="1463"/>
                  </a:lnTo>
                  <a:lnTo>
                    <a:pt x="37" y="0"/>
                  </a:lnTo>
                  <a:lnTo>
                    <a:pt x="450" y="0"/>
                  </a:lnTo>
                  <a:lnTo>
                    <a:pt x="487" y="14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8372252" y="2954617"/>
              <a:ext cx="166467" cy="754001"/>
            </a:xfrm>
            <a:custGeom>
              <a:rect b="b" l="l" r="r" t="t"/>
              <a:pathLst>
                <a:path extrusionOk="0" h="1233" w="273">
                  <a:moveTo>
                    <a:pt x="273" y="1233"/>
                  </a:moveTo>
                  <a:lnTo>
                    <a:pt x="0" y="1233"/>
                  </a:lnTo>
                  <a:lnTo>
                    <a:pt x="19" y="0"/>
                  </a:lnTo>
                  <a:lnTo>
                    <a:pt x="252" y="0"/>
                  </a:lnTo>
                  <a:lnTo>
                    <a:pt x="273" y="12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8366132" y="2919120"/>
              <a:ext cx="177483" cy="42841"/>
            </a:xfrm>
            <a:custGeom>
              <a:rect b="b" l="l" r="r" t="t"/>
              <a:pathLst>
                <a:path extrusionOk="0" h="71" w="291">
                  <a:moveTo>
                    <a:pt x="291" y="71"/>
                  </a:moveTo>
                  <a:lnTo>
                    <a:pt x="0" y="71"/>
                  </a:lnTo>
                  <a:lnTo>
                    <a:pt x="3" y="0"/>
                  </a:lnTo>
                  <a:lnTo>
                    <a:pt x="291" y="0"/>
                  </a:lnTo>
                  <a:lnTo>
                    <a:pt x="291" y="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8382044" y="3025611"/>
              <a:ext cx="145047" cy="41617"/>
            </a:xfrm>
            <a:custGeom>
              <a:rect b="b" l="l" r="r" t="t"/>
              <a:pathLst>
                <a:path extrusionOk="0" h="69" w="238">
                  <a:moveTo>
                    <a:pt x="238" y="69"/>
                  </a:moveTo>
                  <a:lnTo>
                    <a:pt x="0" y="69"/>
                  </a:lnTo>
                  <a:lnTo>
                    <a:pt x="3" y="0"/>
                  </a:lnTo>
                  <a:lnTo>
                    <a:pt x="238" y="0"/>
                  </a:lnTo>
                  <a:lnTo>
                    <a:pt x="238" y="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8382044" y="3092320"/>
              <a:ext cx="146882" cy="13464"/>
            </a:xfrm>
            <a:custGeom>
              <a:rect b="b" l="l" r="r" t="t"/>
              <a:pathLst>
                <a:path extrusionOk="0" h="23" w="241">
                  <a:moveTo>
                    <a:pt x="241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8" y="0"/>
                  </a:lnTo>
                  <a:lnTo>
                    <a:pt x="241" y="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6722883" y="3691482"/>
              <a:ext cx="1637742" cy="912511"/>
            </a:xfrm>
            <a:custGeom>
              <a:rect b="b" l="l" r="r" t="t"/>
              <a:pathLst>
                <a:path extrusionOk="0" h="1492" w="2677">
                  <a:moveTo>
                    <a:pt x="2677" y="1492"/>
                  </a:moveTo>
                  <a:lnTo>
                    <a:pt x="0" y="1492"/>
                  </a:lnTo>
                  <a:lnTo>
                    <a:pt x="137" y="0"/>
                  </a:lnTo>
                  <a:lnTo>
                    <a:pt x="2545" y="0"/>
                  </a:lnTo>
                  <a:lnTo>
                    <a:pt x="2677" y="1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6769395" y="3621712"/>
              <a:ext cx="1552054" cy="70382"/>
            </a:xfrm>
            <a:custGeom>
              <a:rect b="b" l="l" r="r" t="t"/>
              <a:pathLst>
                <a:path extrusionOk="0" h="116" w="2537">
                  <a:moveTo>
                    <a:pt x="0" y="0"/>
                  </a:moveTo>
                  <a:lnTo>
                    <a:pt x="2537" y="0"/>
                  </a:lnTo>
                  <a:lnTo>
                    <a:pt x="2537" y="116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7800449" y="3823676"/>
              <a:ext cx="132194" cy="69158"/>
            </a:xfrm>
            <a:custGeom>
              <a:rect b="b" l="l" r="r" t="t"/>
              <a:pathLst>
                <a:path extrusionOk="0" h="114" w="217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7800449" y="3911194"/>
              <a:ext cx="132194" cy="78950"/>
            </a:xfrm>
            <a:custGeom>
              <a:rect b="b" l="l" r="r" t="t"/>
              <a:pathLst>
                <a:path extrusionOk="0" h="130" w="217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7951004" y="3823676"/>
              <a:ext cx="137090" cy="69158"/>
            </a:xfrm>
            <a:custGeom>
              <a:rect b="b" l="l" r="r" t="t"/>
              <a:pathLst>
                <a:path extrusionOk="0" h="114" w="225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7951004" y="3911194"/>
              <a:ext cx="137090" cy="78950"/>
            </a:xfrm>
            <a:custGeom>
              <a:rect b="b" l="l" r="r" t="t"/>
              <a:pathLst>
                <a:path extrusionOk="0" h="130" w="225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7800449" y="3911194"/>
              <a:ext cx="124238" cy="77114"/>
            </a:xfrm>
            <a:custGeom>
              <a:rect b="b" l="l" r="r" t="t"/>
              <a:pathLst>
                <a:path extrusionOk="0" h="127" w="204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700" lIns="90000" spcFirstLastPara="1" rIns="90000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849410" y="3823676"/>
              <a:ext cx="82009" cy="67933"/>
            </a:xfrm>
            <a:custGeom>
              <a:rect b="b" l="l" r="r" t="t"/>
              <a:pathLst>
                <a:path extrusionOk="0" h="112" w="135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7951004" y="3823676"/>
              <a:ext cx="61201" cy="61201"/>
            </a:xfrm>
            <a:custGeom>
              <a:rect b="b" l="l" r="r" t="t"/>
              <a:pathLst>
                <a:path extrusionOk="0" h="101" w="101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7894699" y="3951587"/>
              <a:ext cx="36721" cy="36721"/>
            </a:xfrm>
            <a:custGeom>
              <a:rect b="b" l="l" r="r" t="t"/>
              <a:pathLst>
                <a:path extrusionOk="0" h="61" w="61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7951004" y="3823676"/>
              <a:ext cx="137090" cy="151780"/>
            </a:xfrm>
            <a:custGeom>
              <a:rect b="b" l="l" r="r" t="t"/>
              <a:pathLst>
                <a:path extrusionOk="0" h="249" w="225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4625" lIns="90000" spcFirstLastPara="1" rIns="90000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7800449" y="4275955"/>
              <a:ext cx="132194" cy="68546"/>
            </a:xfrm>
            <a:custGeom>
              <a:rect b="b" l="l" r="r" t="t"/>
              <a:pathLst>
                <a:path extrusionOk="0" h="113" w="217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7800449" y="4364697"/>
              <a:ext cx="132194" cy="78950"/>
            </a:xfrm>
            <a:custGeom>
              <a:rect b="b" l="l" r="r" t="t"/>
              <a:pathLst>
                <a:path extrusionOk="0" h="130" w="217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7951004" y="4275955"/>
              <a:ext cx="137090" cy="68546"/>
            </a:xfrm>
            <a:custGeom>
              <a:rect b="b" l="l" r="r" t="t"/>
              <a:pathLst>
                <a:path extrusionOk="0" h="113" w="225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7951004" y="4364697"/>
              <a:ext cx="137090" cy="78950"/>
            </a:xfrm>
            <a:custGeom>
              <a:rect b="b" l="l" r="r" t="t"/>
              <a:pathLst>
                <a:path extrusionOk="0" h="130" w="225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7800449" y="4364697"/>
              <a:ext cx="124238" cy="77114"/>
            </a:xfrm>
            <a:custGeom>
              <a:rect b="b" l="l" r="r" t="t"/>
              <a:pathLst>
                <a:path extrusionOk="0" h="127" w="204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700" lIns="90000" spcFirstLastPara="1" rIns="90000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7849410" y="4275955"/>
              <a:ext cx="82009" cy="68546"/>
            </a:xfrm>
            <a:custGeom>
              <a:rect b="b" l="l" r="r" t="t"/>
              <a:pathLst>
                <a:path extrusionOk="0" h="113" w="135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7951004" y="4275955"/>
              <a:ext cx="61201" cy="62425"/>
            </a:xfrm>
            <a:custGeom>
              <a:rect b="b" l="l" r="r" t="t"/>
              <a:pathLst>
                <a:path extrusionOk="0" h="103" w="101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7894699" y="4405089"/>
              <a:ext cx="36721" cy="36721"/>
            </a:xfrm>
            <a:custGeom>
              <a:rect b="b" l="l" r="r" t="t"/>
              <a:pathLst>
                <a:path extrusionOk="0" h="61" w="61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7951004" y="4275955"/>
              <a:ext cx="137090" cy="153003"/>
            </a:xfrm>
            <a:custGeom>
              <a:rect b="b" l="l" r="r" t="t"/>
              <a:pathLst>
                <a:path extrusionOk="0" h="251" w="225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7800449" y="4050734"/>
              <a:ext cx="132194" cy="69158"/>
            </a:xfrm>
            <a:custGeom>
              <a:rect b="b" l="l" r="r" t="t"/>
              <a:pathLst>
                <a:path extrusionOk="0" h="114" w="217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7800449" y="4138251"/>
              <a:ext cx="132194" cy="78338"/>
            </a:xfrm>
            <a:custGeom>
              <a:rect b="b" l="l" r="r" t="t"/>
              <a:pathLst>
                <a:path extrusionOk="0" h="129" w="217">
                  <a:moveTo>
                    <a:pt x="0" y="0"/>
                  </a:moveTo>
                  <a:lnTo>
                    <a:pt x="217" y="0"/>
                  </a:lnTo>
                  <a:lnTo>
                    <a:pt x="21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425" lIns="90000" spcFirstLastPara="1" rIns="90000" wrap="square" tIns="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7951004" y="4050734"/>
              <a:ext cx="137090" cy="69158"/>
            </a:xfrm>
            <a:custGeom>
              <a:rect b="b" l="l" r="r" t="t"/>
              <a:pathLst>
                <a:path extrusionOk="0" h="114" w="225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7951004" y="4138251"/>
              <a:ext cx="137090" cy="78338"/>
            </a:xfrm>
            <a:custGeom>
              <a:rect b="b" l="l" r="r" t="t"/>
              <a:pathLst>
                <a:path extrusionOk="0" h="129" w="225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425" lIns="90000" spcFirstLastPara="1" rIns="90000" wrap="square" tIns="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7800449" y="4138251"/>
              <a:ext cx="124238" cy="78338"/>
            </a:xfrm>
            <a:custGeom>
              <a:rect b="b" l="l" r="r" t="t"/>
              <a:pathLst>
                <a:path extrusionOk="0" h="129" w="204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1425" lIns="90000" spcFirstLastPara="1" rIns="90000" wrap="square" tIns="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7849410" y="4050734"/>
              <a:ext cx="82009" cy="69158"/>
            </a:xfrm>
            <a:custGeom>
              <a:rect b="b" l="l" r="r" t="t"/>
              <a:pathLst>
                <a:path extrusionOk="0" h="114" w="135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7951004" y="4050734"/>
              <a:ext cx="61201" cy="60589"/>
            </a:xfrm>
            <a:custGeom>
              <a:rect b="b" l="l" r="r" t="t"/>
              <a:pathLst>
                <a:path extrusionOk="0" h="100" w="101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7894699" y="4180480"/>
              <a:ext cx="36721" cy="36109"/>
            </a:xfrm>
            <a:custGeom>
              <a:rect b="b" l="l" r="r" t="t"/>
              <a:pathLst>
                <a:path extrusionOk="0" h="60" w="61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7951004" y="4050734"/>
              <a:ext cx="137090" cy="151780"/>
            </a:xfrm>
            <a:custGeom>
              <a:rect b="b" l="l" r="r" t="t"/>
              <a:pathLst>
                <a:path extrusionOk="0" h="249" w="225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4625" lIns="90000" spcFirstLastPara="1" rIns="90000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6749811" y="3742891"/>
              <a:ext cx="1558784" cy="43453"/>
            </a:xfrm>
            <a:custGeom>
              <a:rect b="b" l="l" r="r" t="t"/>
              <a:pathLst>
                <a:path extrusionOk="0" h="72" w="2548">
                  <a:moveTo>
                    <a:pt x="0" y="0"/>
                  </a:moveTo>
                  <a:lnTo>
                    <a:pt x="2548" y="0"/>
                  </a:lnTo>
                  <a:lnTo>
                    <a:pt x="2548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6685550" y="4502400"/>
              <a:ext cx="1702612" cy="44677"/>
            </a:xfrm>
            <a:custGeom>
              <a:rect b="b" l="l" r="r" t="t"/>
              <a:pathLst>
                <a:path extrusionOk="0" h="74" w="2783">
                  <a:moveTo>
                    <a:pt x="0" y="0"/>
                  </a:moveTo>
                  <a:lnTo>
                    <a:pt x="2783" y="0"/>
                  </a:lnTo>
                  <a:lnTo>
                    <a:pt x="2783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7405174" y="3823676"/>
              <a:ext cx="132194" cy="69158"/>
            </a:xfrm>
            <a:custGeom>
              <a:rect b="b" l="l" r="r" t="t"/>
              <a:pathLst>
                <a:path extrusionOk="0" h="114" w="217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7405174" y="3911194"/>
              <a:ext cx="132194" cy="78950"/>
            </a:xfrm>
            <a:custGeom>
              <a:rect b="b" l="l" r="r" t="t"/>
              <a:pathLst>
                <a:path extrusionOk="0" h="130" w="217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7555729" y="3823676"/>
              <a:ext cx="137090" cy="69158"/>
            </a:xfrm>
            <a:custGeom>
              <a:rect b="b" l="l" r="r" t="t"/>
              <a:pathLst>
                <a:path extrusionOk="0" h="114" w="225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7555729" y="3911194"/>
              <a:ext cx="137090" cy="78950"/>
            </a:xfrm>
            <a:custGeom>
              <a:rect b="b" l="l" r="r" t="t"/>
              <a:pathLst>
                <a:path extrusionOk="0" h="130" w="225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7405174" y="3911194"/>
              <a:ext cx="124238" cy="77114"/>
            </a:xfrm>
            <a:custGeom>
              <a:rect b="b" l="l" r="r" t="t"/>
              <a:pathLst>
                <a:path extrusionOk="0" h="127" w="204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700" lIns="90000" spcFirstLastPara="1" rIns="90000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7454135" y="3823676"/>
              <a:ext cx="82009" cy="67933"/>
            </a:xfrm>
            <a:custGeom>
              <a:rect b="b" l="l" r="r" t="t"/>
              <a:pathLst>
                <a:path extrusionOk="0" h="112" w="135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7555729" y="3823676"/>
              <a:ext cx="61201" cy="61201"/>
            </a:xfrm>
            <a:custGeom>
              <a:rect b="b" l="l" r="r" t="t"/>
              <a:pathLst>
                <a:path extrusionOk="0" h="101" w="101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7499424" y="3951587"/>
              <a:ext cx="36721" cy="36721"/>
            </a:xfrm>
            <a:custGeom>
              <a:rect b="b" l="l" r="r" t="t"/>
              <a:pathLst>
                <a:path extrusionOk="0" h="61" w="61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7555729" y="3823676"/>
              <a:ext cx="137090" cy="151780"/>
            </a:xfrm>
            <a:custGeom>
              <a:rect b="b" l="l" r="r" t="t"/>
              <a:pathLst>
                <a:path extrusionOk="0" h="249" w="225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4625" lIns="90000" spcFirstLastPara="1" rIns="90000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7405174" y="4275955"/>
              <a:ext cx="132194" cy="68546"/>
            </a:xfrm>
            <a:custGeom>
              <a:rect b="b" l="l" r="r" t="t"/>
              <a:pathLst>
                <a:path extrusionOk="0" h="113" w="217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7405174" y="4364697"/>
              <a:ext cx="132194" cy="78950"/>
            </a:xfrm>
            <a:custGeom>
              <a:rect b="b" l="l" r="r" t="t"/>
              <a:pathLst>
                <a:path extrusionOk="0" h="130" w="217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7555729" y="4275955"/>
              <a:ext cx="137090" cy="68546"/>
            </a:xfrm>
            <a:custGeom>
              <a:rect b="b" l="l" r="r" t="t"/>
              <a:pathLst>
                <a:path extrusionOk="0" h="113" w="225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7555729" y="4364697"/>
              <a:ext cx="137090" cy="78950"/>
            </a:xfrm>
            <a:custGeom>
              <a:rect b="b" l="l" r="r" t="t"/>
              <a:pathLst>
                <a:path extrusionOk="0" h="130" w="225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7405174" y="4364697"/>
              <a:ext cx="124238" cy="77114"/>
            </a:xfrm>
            <a:custGeom>
              <a:rect b="b" l="l" r="r" t="t"/>
              <a:pathLst>
                <a:path extrusionOk="0" h="127" w="204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700" lIns="90000" spcFirstLastPara="1" rIns="90000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7454135" y="4275955"/>
              <a:ext cx="82009" cy="68546"/>
            </a:xfrm>
            <a:custGeom>
              <a:rect b="b" l="l" r="r" t="t"/>
              <a:pathLst>
                <a:path extrusionOk="0" h="113" w="135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7555729" y="4275955"/>
              <a:ext cx="61201" cy="62425"/>
            </a:xfrm>
            <a:custGeom>
              <a:rect b="b" l="l" r="r" t="t"/>
              <a:pathLst>
                <a:path extrusionOk="0" h="103" w="101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7499424" y="4405089"/>
              <a:ext cx="36721" cy="36721"/>
            </a:xfrm>
            <a:custGeom>
              <a:rect b="b" l="l" r="r" t="t"/>
              <a:pathLst>
                <a:path extrusionOk="0" h="61" w="61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7555729" y="4275955"/>
              <a:ext cx="137090" cy="153003"/>
            </a:xfrm>
            <a:custGeom>
              <a:rect b="b" l="l" r="r" t="t"/>
              <a:pathLst>
                <a:path extrusionOk="0" h="251" w="225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7405174" y="4050734"/>
              <a:ext cx="132194" cy="69158"/>
            </a:xfrm>
            <a:custGeom>
              <a:rect b="b" l="l" r="r" t="t"/>
              <a:pathLst>
                <a:path extrusionOk="0" h="114" w="217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7555729" y="4050734"/>
              <a:ext cx="137090" cy="69158"/>
            </a:xfrm>
            <a:custGeom>
              <a:rect b="b" l="l" r="r" t="t"/>
              <a:pathLst>
                <a:path extrusionOk="0" h="114" w="225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7555729" y="4138251"/>
              <a:ext cx="137090" cy="78338"/>
            </a:xfrm>
            <a:custGeom>
              <a:rect b="b" l="l" r="r" t="t"/>
              <a:pathLst>
                <a:path extrusionOk="0" h="129" w="225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425" lIns="90000" spcFirstLastPara="1" rIns="90000" wrap="square" tIns="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7405174" y="4138251"/>
              <a:ext cx="124238" cy="78338"/>
            </a:xfrm>
            <a:custGeom>
              <a:rect b="b" l="l" r="r" t="t"/>
              <a:pathLst>
                <a:path extrusionOk="0" h="129" w="204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1425" lIns="90000" spcFirstLastPara="1" rIns="90000" wrap="square" tIns="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7454135" y="4050734"/>
              <a:ext cx="82009" cy="69158"/>
            </a:xfrm>
            <a:custGeom>
              <a:rect b="b" l="l" r="r" t="t"/>
              <a:pathLst>
                <a:path extrusionOk="0" h="114" w="135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7555729" y="4050734"/>
              <a:ext cx="61201" cy="60589"/>
            </a:xfrm>
            <a:custGeom>
              <a:rect b="b" l="l" r="r" t="t"/>
              <a:pathLst>
                <a:path extrusionOk="0" h="100" w="101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7499424" y="4180480"/>
              <a:ext cx="36721" cy="36109"/>
            </a:xfrm>
            <a:custGeom>
              <a:rect b="b" l="l" r="r" t="t"/>
              <a:pathLst>
                <a:path extrusionOk="0" h="60" w="61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7555729" y="4050734"/>
              <a:ext cx="137090" cy="151780"/>
            </a:xfrm>
            <a:custGeom>
              <a:rect b="b" l="l" r="r" t="t"/>
              <a:pathLst>
                <a:path extrusionOk="0" h="249" w="225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4625" lIns="90000" spcFirstLastPara="1" rIns="90000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7002749" y="3823676"/>
              <a:ext cx="132194" cy="69158"/>
            </a:xfrm>
            <a:custGeom>
              <a:rect b="b" l="l" r="r" t="t"/>
              <a:pathLst>
                <a:path extrusionOk="0" h="114" w="217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7002749" y="3911194"/>
              <a:ext cx="132194" cy="78950"/>
            </a:xfrm>
            <a:custGeom>
              <a:rect b="b" l="l" r="r" t="t"/>
              <a:pathLst>
                <a:path extrusionOk="0" h="130" w="217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7153304" y="3823676"/>
              <a:ext cx="137090" cy="69158"/>
            </a:xfrm>
            <a:custGeom>
              <a:rect b="b" l="l" r="r" t="t"/>
              <a:pathLst>
                <a:path extrusionOk="0" h="114" w="225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7153304" y="3911194"/>
              <a:ext cx="137090" cy="78950"/>
            </a:xfrm>
            <a:custGeom>
              <a:rect b="b" l="l" r="r" t="t"/>
              <a:pathLst>
                <a:path extrusionOk="0" h="130" w="225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7002749" y="3911194"/>
              <a:ext cx="124238" cy="77114"/>
            </a:xfrm>
            <a:custGeom>
              <a:rect b="b" l="l" r="r" t="t"/>
              <a:pathLst>
                <a:path extrusionOk="0" h="127" w="204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700" lIns="90000" spcFirstLastPara="1" rIns="90000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7051710" y="3823676"/>
              <a:ext cx="82009" cy="67933"/>
            </a:xfrm>
            <a:custGeom>
              <a:rect b="b" l="l" r="r" t="t"/>
              <a:pathLst>
                <a:path extrusionOk="0" h="112" w="135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7153304" y="3823676"/>
              <a:ext cx="61201" cy="61201"/>
            </a:xfrm>
            <a:custGeom>
              <a:rect b="b" l="l" r="r" t="t"/>
              <a:pathLst>
                <a:path extrusionOk="0" h="101" w="101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7096999" y="3951587"/>
              <a:ext cx="36721" cy="36721"/>
            </a:xfrm>
            <a:custGeom>
              <a:rect b="b" l="l" r="r" t="t"/>
              <a:pathLst>
                <a:path extrusionOk="0" h="61" w="61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7153304" y="3823676"/>
              <a:ext cx="137090" cy="151780"/>
            </a:xfrm>
            <a:custGeom>
              <a:rect b="b" l="l" r="r" t="t"/>
              <a:pathLst>
                <a:path extrusionOk="0" h="249" w="225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4625" lIns="90000" spcFirstLastPara="1" rIns="90000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7002749" y="4275955"/>
              <a:ext cx="132194" cy="68546"/>
            </a:xfrm>
            <a:custGeom>
              <a:rect b="b" l="l" r="r" t="t"/>
              <a:pathLst>
                <a:path extrusionOk="0" h="113" w="217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7002749" y="4364697"/>
              <a:ext cx="132194" cy="78950"/>
            </a:xfrm>
            <a:custGeom>
              <a:rect b="b" l="l" r="r" t="t"/>
              <a:pathLst>
                <a:path extrusionOk="0" h="130" w="217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7153304" y="4275955"/>
              <a:ext cx="137090" cy="68546"/>
            </a:xfrm>
            <a:custGeom>
              <a:rect b="b" l="l" r="r" t="t"/>
              <a:pathLst>
                <a:path extrusionOk="0" h="113" w="225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7153304" y="4364697"/>
              <a:ext cx="137090" cy="78950"/>
            </a:xfrm>
            <a:custGeom>
              <a:rect b="b" l="l" r="r" t="t"/>
              <a:pathLst>
                <a:path extrusionOk="0" h="130" w="225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7002749" y="4364697"/>
              <a:ext cx="124238" cy="77114"/>
            </a:xfrm>
            <a:custGeom>
              <a:rect b="b" l="l" r="r" t="t"/>
              <a:pathLst>
                <a:path extrusionOk="0" h="127" w="204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700" lIns="90000" spcFirstLastPara="1" rIns="90000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7051710" y="4275955"/>
              <a:ext cx="82009" cy="68546"/>
            </a:xfrm>
            <a:custGeom>
              <a:rect b="b" l="l" r="r" t="t"/>
              <a:pathLst>
                <a:path extrusionOk="0" h="113" w="135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7153304" y="4275955"/>
              <a:ext cx="61201" cy="62425"/>
            </a:xfrm>
            <a:custGeom>
              <a:rect b="b" l="l" r="r" t="t"/>
              <a:pathLst>
                <a:path extrusionOk="0" h="103" w="101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7096999" y="4405089"/>
              <a:ext cx="36721" cy="36721"/>
            </a:xfrm>
            <a:custGeom>
              <a:rect b="b" l="l" r="r" t="t"/>
              <a:pathLst>
                <a:path extrusionOk="0" h="61" w="61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7153304" y="4275955"/>
              <a:ext cx="137090" cy="153003"/>
            </a:xfrm>
            <a:custGeom>
              <a:rect b="b" l="l" r="r" t="t"/>
              <a:pathLst>
                <a:path extrusionOk="0" h="251" w="225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7002749" y="4050734"/>
              <a:ext cx="132194" cy="69158"/>
            </a:xfrm>
            <a:custGeom>
              <a:rect b="b" l="l" r="r" t="t"/>
              <a:pathLst>
                <a:path extrusionOk="0" h="114" w="217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7153304" y="4050734"/>
              <a:ext cx="137090" cy="69158"/>
            </a:xfrm>
            <a:custGeom>
              <a:rect b="b" l="l" r="r" t="t"/>
              <a:pathLst>
                <a:path extrusionOk="0" h="114" w="225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7153304" y="4138251"/>
              <a:ext cx="137090" cy="78338"/>
            </a:xfrm>
            <a:custGeom>
              <a:rect b="b" l="l" r="r" t="t"/>
              <a:pathLst>
                <a:path extrusionOk="0" h="129" w="225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425" lIns="90000" spcFirstLastPara="1" rIns="90000" wrap="square" tIns="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7002749" y="4138251"/>
              <a:ext cx="124238" cy="78338"/>
            </a:xfrm>
            <a:custGeom>
              <a:rect b="b" l="l" r="r" t="t"/>
              <a:pathLst>
                <a:path extrusionOk="0" h="129" w="204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1425" lIns="90000" spcFirstLastPara="1" rIns="90000" wrap="square" tIns="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7051710" y="4050734"/>
              <a:ext cx="82009" cy="69158"/>
            </a:xfrm>
            <a:custGeom>
              <a:rect b="b" l="l" r="r" t="t"/>
              <a:pathLst>
                <a:path extrusionOk="0" h="114" w="135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7153304" y="4050734"/>
              <a:ext cx="61201" cy="60589"/>
            </a:xfrm>
            <a:custGeom>
              <a:rect b="b" l="l" r="r" t="t"/>
              <a:pathLst>
                <a:path extrusionOk="0" h="100" w="101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7096999" y="4180480"/>
              <a:ext cx="36721" cy="36109"/>
            </a:xfrm>
            <a:custGeom>
              <a:rect b="b" l="l" r="r" t="t"/>
              <a:pathLst>
                <a:path extrusionOk="0" h="60" w="61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7153304" y="4050734"/>
              <a:ext cx="137090" cy="151780"/>
            </a:xfrm>
            <a:custGeom>
              <a:rect b="b" l="l" r="r" t="t"/>
              <a:pathLst>
                <a:path extrusionOk="0" h="249" w="225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4625" lIns="90000" spcFirstLastPara="1" rIns="90000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5" name="Google Shape;975;p43"/>
            <p:cNvGrpSpPr/>
            <p:nvPr/>
          </p:nvGrpSpPr>
          <p:grpSpPr>
            <a:xfrm>
              <a:off x="5780539" y="4595950"/>
              <a:ext cx="3411236" cy="9"/>
              <a:chOff x="5418589" y="4595950"/>
              <a:chExt cx="3411236" cy="9"/>
            </a:xfrm>
          </p:grpSpPr>
          <p:cxnSp>
            <p:nvCxnSpPr>
              <p:cNvPr id="976" name="Google Shape;976;p43"/>
              <p:cNvCxnSpPr/>
              <p:nvPr/>
            </p:nvCxnSpPr>
            <p:spPr>
              <a:xfrm>
                <a:off x="5704425" y="4595950"/>
                <a:ext cx="312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43"/>
              <p:cNvCxnSpPr/>
              <p:nvPr/>
            </p:nvCxnSpPr>
            <p:spPr>
              <a:xfrm>
                <a:off x="5418589" y="4595959"/>
                <a:ext cx="21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78" name="Google Shape;978;p43"/>
            <p:cNvGrpSpPr/>
            <p:nvPr/>
          </p:nvGrpSpPr>
          <p:grpSpPr>
            <a:xfrm>
              <a:off x="6241286" y="2567442"/>
              <a:ext cx="779637" cy="2032491"/>
              <a:chOff x="2090350" y="2239265"/>
              <a:chExt cx="905501" cy="2360616"/>
            </a:xfrm>
          </p:grpSpPr>
          <p:sp>
            <p:nvSpPr>
              <p:cNvPr id="979" name="Google Shape;979;p43"/>
              <p:cNvSpPr/>
              <p:nvPr/>
            </p:nvSpPr>
            <p:spPr>
              <a:xfrm flipH="1">
                <a:off x="2712180" y="2613372"/>
                <a:ext cx="283672" cy="1986468"/>
              </a:xfrm>
              <a:custGeom>
                <a:rect b="b" l="l" r="r" t="t"/>
                <a:pathLst>
                  <a:path extrusionOk="0" h="26064" w="3722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 flipH="1">
                <a:off x="2090350" y="2239265"/>
                <a:ext cx="337102" cy="2360616"/>
              </a:xfrm>
              <a:custGeom>
                <a:rect b="b" l="l" r="r" t="t"/>
                <a:pathLst>
                  <a:path extrusionOk="0" h="26064" w="3722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 flipH="1">
                <a:off x="2378953" y="2297047"/>
                <a:ext cx="350052" cy="379826"/>
              </a:xfrm>
              <a:custGeom>
                <a:rect b="b" l="l" r="r" t="t"/>
                <a:pathLst>
                  <a:path extrusionOk="0" h="14298" w="12020">
                    <a:moveTo>
                      <a:pt x="0" y="13737"/>
                    </a:moveTo>
                    <a:cubicBezTo>
                      <a:pt x="5217" y="16868"/>
                      <a:pt x="10098" y="5773"/>
                      <a:pt x="1202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82" name="Google Shape;982;p43"/>
              <p:cNvSpPr/>
              <p:nvPr/>
            </p:nvSpPr>
            <p:spPr>
              <a:xfrm flipH="1">
                <a:off x="2371680" y="2464308"/>
                <a:ext cx="364950" cy="364950"/>
              </a:xfrm>
              <a:custGeom>
                <a:rect b="b" l="l" r="r" t="t"/>
                <a:pathLst>
                  <a:path extrusionOk="0" h="13738" w="13738">
                    <a:moveTo>
                      <a:pt x="0" y="13738"/>
                    </a:moveTo>
                    <a:cubicBezTo>
                      <a:pt x="6476" y="13738"/>
                      <a:pt x="12169" y="6283"/>
                      <a:pt x="13738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83" name="Google Shape;983;p43"/>
              <p:cNvSpPr/>
              <p:nvPr/>
            </p:nvSpPr>
            <p:spPr>
              <a:xfrm flipH="1">
                <a:off x="2385676" y="2832756"/>
                <a:ext cx="350104" cy="284644"/>
              </a:xfrm>
              <a:custGeom>
                <a:rect b="b" l="l" r="r" t="t"/>
                <a:pathLst>
                  <a:path extrusionOk="0" h="10715" w="12605">
                    <a:moveTo>
                      <a:pt x="0" y="10599"/>
                    </a:moveTo>
                    <a:cubicBezTo>
                      <a:pt x="5415" y="11499"/>
                      <a:pt x="11704" y="5415"/>
                      <a:pt x="12605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989" name="Google Shape;989;p44"/>
          <p:cNvSpPr txBox="1"/>
          <p:nvPr/>
        </p:nvSpPr>
        <p:spPr>
          <a:xfrm>
            <a:off x="757900" y="1290475"/>
            <a:ext cx="80808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Power BI Dashboard Download Link: </a:t>
            </a:r>
            <a:r>
              <a:rPr lang="en" u="sng">
                <a:solidFill>
                  <a:schemeClr val="hlink"/>
                </a:solidFill>
                <a:latin typeface="Istok Web"/>
                <a:ea typeface="Istok Web"/>
                <a:cs typeface="Istok Web"/>
                <a:sym typeface="Istok Web"/>
                <a:hlinkClick r:id="rId3"/>
              </a:rPr>
              <a:t>https://github.com/george962/EnergyAQAnalysis/blob/main/PowerBi/Team1_Dashboard.pbix</a:t>
            </a:r>
            <a:r>
              <a:rPr lang="en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 </a:t>
            </a:r>
            <a:endParaRPr>
              <a:solidFill>
                <a:schemeClr val="dk1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5"/>
          <p:cNvSpPr txBox="1"/>
          <p:nvPr>
            <p:ph type="title"/>
          </p:nvPr>
        </p:nvSpPr>
        <p:spPr>
          <a:xfrm>
            <a:off x="720000" y="1783050"/>
            <a:ext cx="4698600" cy="15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95" name="Google Shape;995;p45"/>
          <p:cNvSpPr txBox="1"/>
          <p:nvPr>
            <p:ph idx="2" type="title"/>
          </p:nvPr>
        </p:nvSpPr>
        <p:spPr>
          <a:xfrm>
            <a:off x="2363550" y="1037225"/>
            <a:ext cx="1411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96" name="Google Shape;996;p45"/>
          <p:cNvGrpSpPr/>
          <p:nvPr/>
        </p:nvGrpSpPr>
        <p:grpSpPr>
          <a:xfrm flipH="1" rot="-5400000">
            <a:off x="2983174" y="1483738"/>
            <a:ext cx="172251" cy="4462123"/>
            <a:chOff x="8793402" y="-3495374"/>
            <a:chExt cx="255301" cy="6613492"/>
          </a:xfrm>
        </p:grpSpPr>
        <p:cxnSp>
          <p:nvCxnSpPr>
            <p:cNvPr id="997" name="Google Shape;997;p45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98" name="Google Shape;998;p45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999" name="Google Shape;999;p45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000" name="Google Shape;1000;p45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001" name="Google Shape;1001;p45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1002" name="Google Shape;1002;p45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003" name="Google Shape;1003;p45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004" name="Google Shape;1004;p45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1005" name="Google Shape;1005;p45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006" name="Google Shape;1006;p45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007" name="Google Shape;1007;p45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1008" name="Google Shape;1008;p45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009" name="Google Shape;1009;p45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010" name="Google Shape;1010;p45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</p:grpSp>
      <p:grpSp>
        <p:nvGrpSpPr>
          <p:cNvPr id="1011" name="Google Shape;1011;p45"/>
          <p:cNvGrpSpPr/>
          <p:nvPr/>
        </p:nvGrpSpPr>
        <p:grpSpPr>
          <a:xfrm>
            <a:off x="5233764" y="1627772"/>
            <a:ext cx="3411236" cy="2976226"/>
            <a:chOff x="5780539" y="1627772"/>
            <a:chExt cx="3411236" cy="2976226"/>
          </a:xfrm>
        </p:grpSpPr>
        <p:sp>
          <p:nvSpPr>
            <p:cNvPr id="1012" name="Google Shape;1012;p45"/>
            <p:cNvSpPr/>
            <p:nvPr/>
          </p:nvSpPr>
          <p:spPr>
            <a:xfrm>
              <a:off x="7875299" y="1627771"/>
              <a:ext cx="1196480" cy="790113"/>
            </a:xfrm>
            <a:custGeom>
              <a:rect b="b" l="l" r="r" t="t"/>
              <a:pathLst>
                <a:path extrusionOk="0" h="1292" w="1956">
                  <a:moveTo>
                    <a:pt x="267" y="1115"/>
                  </a:moveTo>
                  <a:cubicBezTo>
                    <a:pt x="310" y="1146"/>
                    <a:pt x="318" y="1213"/>
                    <a:pt x="286" y="1252"/>
                  </a:cubicBezTo>
                  <a:cubicBezTo>
                    <a:pt x="254" y="1292"/>
                    <a:pt x="191" y="1305"/>
                    <a:pt x="146" y="1279"/>
                  </a:cubicBezTo>
                  <a:cubicBezTo>
                    <a:pt x="101" y="1252"/>
                    <a:pt x="80" y="1194"/>
                    <a:pt x="95" y="1144"/>
                  </a:cubicBezTo>
                  <a:cubicBezTo>
                    <a:pt x="58" y="1131"/>
                    <a:pt x="27" y="1096"/>
                    <a:pt x="16" y="1057"/>
                  </a:cubicBezTo>
                  <a:cubicBezTo>
                    <a:pt x="6" y="1019"/>
                    <a:pt x="13" y="975"/>
                    <a:pt x="40" y="945"/>
                  </a:cubicBezTo>
                  <a:cubicBezTo>
                    <a:pt x="16" y="935"/>
                    <a:pt x="0" y="913"/>
                    <a:pt x="0" y="887"/>
                  </a:cubicBezTo>
                  <a:cubicBezTo>
                    <a:pt x="0" y="860"/>
                    <a:pt x="13" y="837"/>
                    <a:pt x="35" y="826"/>
                  </a:cubicBezTo>
                  <a:cubicBezTo>
                    <a:pt x="8" y="779"/>
                    <a:pt x="3" y="718"/>
                    <a:pt x="27" y="668"/>
                  </a:cubicBezTo>
                  <a:cubicBezTo>
                    <a:pt x="48" y="617"/>
                    <a:pt x="95" y="578"/>
                    <a:pt x="148" y="564"/>
                  </a:cubicBezTo>
                  <a:cubicBezTo>
                    <a:pt x="143" y="453"/>
                    <a:pt x="207" y="324"/>
                    <a:pt x="297" y="258"/>
                  </a:cubicBezTo>
                  <a:cubicBezTo>
                    <a:pt x="387" y="191"/>
                    <a:pt x="511" y="173"/>
                    <a:pt x="617" y="210"/>
                  </a:cubicBezTo>
                  <a:cubicBezTo>
                    <a:pt x="617" y="189"/>
                    <a:pt x="630" y="173"/>
                    <a:pt x="646" y="162"/>
                  </a:cubicBezTo>
                  <a:cubicBezTo>
                    <a:pt x="664" y="152"/>
                    <a:pt x="685" y="149"/>
                    <a:pt x="704" y="160"/>
                  </a:cubicBezTo>
                  <a:cubicBezTo>
                    <a:pt x="744" y="78"/>
                    <a:pt x="820" y="19"/>
                    <a:pt x="910" y="4"/>
                  </a:cubicBezTo>
                  <a:cubicBezTo>
                    <a:pt x="1000" y="-12"/>
                    <a:pt x="1096" y="19"/>
                    <a:pt x="1159" y="86"/>
                  </a:cubicBezTo>
                  <a:cubicBezTo>
                    <a:pt x="1183" y="62"/>
                    <a:pt x="1215" y="56"/>
                    <a:pt x="1249" y="59"/>
                  </a:cubicBezTo>
                  <a:cubicBezTo>
                    <a:pt x="1283" y="62"/>
                    <a:pt x="1312" y="80"/>
                    <a:pt x="1328" y="109"/>
                  </a:cubicBezTo>
                  <a:cubicBezTo>
                    <a:pt x="1371" y="83"/>
                    <a:pt x="1426" y="77"/>
                    <a:pt x="1474" y="93"/>
                  </a:cubicBezTo>
                  <a:cubicBezTo>
                    <a:pt x="1522" y="108"/>
                    <a:pt x="1561" y="149"/>
                    <a:pt x="1580" y="197"/>
                  </a:cubicBezTo>
                  <a:cubicBezTo>
                    <a:pt x="1627" y="162"/>
                    <a:pt x="1701" y="157"/>
                    <a:pt x="1757" y="183"/>
                  </a:cubicBezTo>
                  <a:cubicBezTo>
                    <a:pt x="1813" y="207"/>
                    <a:pt x="1852" y="263"/>
                    <a:pt x="1858" y="324"/>
                  </a:cubicBezTo>
                  <a:cubicBezTo>
                    <a:pt x="1895" y="318"/>
                    <a:pt x="1932" y="340"/>
                    <a:pt x="1947" y="374"/>
                  </a:cubicBezTo>
                  <a:cubicBezTo>
                    <a:pt x="1963" y="408"/>
                    <a:pt x="1959" y="450"/>
                    <a:pt x="1932" y="477"/>
                  </a:cubicBezTo>
                  <a:cubicBezTo>
                    <a:pt x="1906" y="503"/>
                    <a:pt x="1863" y="512"/>
                    <a:pt x="1828" y="496"/>
                  </a:cubicBezTo>
                  <a:cubicBezTo>
                    <a:pt x="1807" y="535"/>
                    <a:pt x="1752" y="554"/>
                    <a:pt x="1715" y="530"/>
                  </a:cubicBezTo>
                  <a:cubicBezTo>
                    <a:pt x="1701" y="575"/>
                    <a:pt x="1662" y="603"/>
                    <a:pt x="1617" y="609"/>
                  </a:cubicBezTo>
                  <a:cubicBezTo>
                    <a:pt x="1572" y="614"/>
                    <a:pt x="1524" y="599"/>
                    <a:pt x="1484" y="578"/>
                  </a:cubicBezTo>
                  <a:cubicBezTo>
                    <a:pt x="1447" y="620"/>
                    <a:pt x="1395" y="646"/>
                    <a:pt x="1336" y="652"/>
                  </a:cubicBezTo>
                  <a:cubicBezTo>
                    <a:pt x="1281" y="660"/>
                    <a:pt x="1220" y="644"/>
                    <a:pt x="1175" y="612"/>
                  </a:cubicBezTo>
                  <a:cubicBezTo>
                    <a:pt x="1170" y="628"/>
                    <a:pt x="1159" y="636"/>
                    <a:pt x="1146" y="639"/>
                  </a:cubicBezTo>
                  <a:cubicBezTo>
                    <a:pt x="1133" y="641"/>
                    <a:pt x="1114" y="636"/>
                    <a:pt x="1103" y="625"/>
                  </a:cubicBezTo>
                  <a:cubicBezTo>
                    <a:pt x="1061" y="668"/>
                    <a:pt x="1006" y="699"/>
                    <a:pt x="945" y="705"/>
                  </a:cubicBezTo>
                  <a:cubicBezTo>
                    <a:pt x="884" y="710"/>
                    <a:pt x="823" y="691"/>
                    <a:pt x="775" y="654"/>
                  </a:cubicBezTo>
                  <a:cubicBezTo>
                    <a:pt x="746" y="710"/>
                    <a:pt x="683" y="747"/>
                    <a:pt x="622" y="758"/>
                  </a:cubicBezTo>
                  <a:cubicBezTo>
                    <a:pt x="561" y="768"/>
                    <a:pt x="495" y="750"/>
                    <a:pt x="447" y="710"/>
                  </a:cubicBezTo>
                  <a:cubicBezTo>
                    <a:pt x="453" y="734"/>
                    <a:pt x="445" y="760"/>
                    <a:pt x="426" y="779"/>
                  </a:cubicBezTo>
                  <a:cubicBezTo>
                    <a:pt x="408" y="797"/>
                    <a:pt x="384" y="805"/>
                    <a:pt x="357" y="803"/>
                  </a:cubicBezTo>
                  <a:cubicBezTo>
                    <a:pt x="373" y="826"/>
                    <a:pt x="376" y="855"/>
                    <a:pt x="365" y="879"/>
                  </a:cubicBezTo>
                  <a:cubicBezTo>
                    <a:pt x="355" y="906"/>
                    <a:pt x="334" y="924"/>
                    <a:pt x="307" y="932"/>
                  </a:cubicBezTo>
                  <a:cubicBezTo>
                    <a:pt x="323" y="964"/>
                    <a:pt x="310" y="1009"/>
                    <a:pt x="281" y="1027"/>
                  </a:cubicBezTo>
                  <a:cubicBezTo>
                    <a:pt x="302" y="1054"/>
                    <a:pt x="291" y="1099"/>
                    <a:pt x="267" y="1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7875299" y="2438078"/>
              <a:ext cx="249088" cy="2162243"/>
            </a:xfrm>
            <a:custGeom>
              <a:rect b="b" l="l" r="r" t="t"/>
              <a:pathLst>
                <a:path extrusionOk="0" h="3534" w="408">
                  <a:moveTo>
                    <a:pt x="408" y="3534"/>
                  </a:moveTo>
                  <a:lnTo>
                    <a:pt x="0" y="3534"/>
                  </a:lnTo>
                  <a:lnTo>
                    <a:pt x="16" y="3040"/>
                  </a:lnTo>
                  <a:lnTo>
                    <a:pt x="16" y="3011"/>
                  </a:lnTo>
                  <a:lnTo>
                    <a:pt x="19" y="2981"/>
                  </a:lnTo>
                  <a:lnTo>
                    <a:pt x="21" y="2876"/>
                  </a:lnTo>
                  <a:lnTo>
                    <a:pt x="35" y="2410"/>
                  </a:lnTo>
                  <a:lnTo>
                    <a:pt x="37" y="2381"/>
                  </a:lnTo>
                  <a:lnTo>
                    <a:pt x="37" y="2349"/>
                  </a:lnTo>
                  <a:lnTo>
                    <a:pt x="40" y="2246"/>
                  </a:lnTo>
                  <a:lnTo>
                    <a:pt x="56" y="1778"/>
                  </a:lnTo>
                  <a:lnTo>
                    <a:pt x="56" y="1751"/>
                  </a:lnTo>
                  <a:lnTo>
                    <a:pt x="58" y="1719"/>
                  </a:lnTo>
                  <a:lnTo>
                    <a:pt x="61" y="1616"/>
                  </a:lnTo>
                  <a:lnTo>
                    <a:pt x="74" y="1148"/>
                  </a:lnTo>
                  <a:lnTo>
                    <a:pt x="77" y="1122"/>
                  </a:lnTo>
                  <a:lnTo>
                    <a:pt x="77" y="1090"/>
                  </a:lnTo>
                  <a:lnTo>
                    <a:pt x="80" y="984"/>
                  </a:lnTo>
                  <a:lnTo>
                    <a:pt x="95" y="518"/>
                  </a:lnTo>
                  <a:lnTo>
                    <a:pt x="95" y="492"/>
                  </a:lnTo>
                  <a:lnTo>
                    <a:pt x="95" y="460"/>
                  </a:lnTo>
                  <a:lnTo>
                    <a:pt x="98" y="354"/>
                  </a:lnTo>
                  <a:lnTo>
                    <a:pt x="111" y="0"/>
                  </a:lnTo>
                  <a:lnTo>
                    <a:pt x="297" y="0"/>
                  </a:lnTo>
                  <a:lnTo>
                    <a:pt x="307" y="354"/>
                  </a:lnTo>
                  <a:lnTo>
                    <a:pt x="312" y="460"/>
                  </a:lnTo>
                  <a:lnTo>
                    <a:pt x="312" y="492"/>
                  </a:lnTo>
                  <a:lnTo>
                    <a:pt x="312" y="518"/>
                  </a:lnTo>
                  <a:lnTo>
                    <a:pt x="328" y="984"/>
                  </a:lnTo>
                  <a:lnTo>
                    <a:pt x="331" y="1090"/>
                  </a:lnTo>
                  <a:lnTo>
                    <a:pt x="331" y="1122"/>
                  </a:lnTo>
                  <a:lnTo>
                    <a:pt x="334" y="1148"/>
                  </a:lnTo>
                  <a:lnTo>
                    <a:pt x="347" y="1616"/>
                  </a:lnTo>
                  <a:lnTo>
                    <a:pt x="349" y="1719"/>
                  </a:lnTo>
                  <a:lnTo>
                    <a:pt x="352" y="1751"/>
                  </a:lnTo>
                  <a:lnTo>
                    <a:pt x="352" y="1778"/>
                  </a:lnTo>
                  <a:lnTo>
                    <a:pt x="365" y="2246"/>
                  </a:lnTo>
                  <a:lnTo>
                    <a:pt x="371" y="2349"/>
                  </a:lnTo>
                  <a:lnTo>
                    <a:pt x="371" y="2381"/>
                  </a:lnTo>
                  <a:lnTo>
                    <a:pt x="371" y="2410"/>
                  </a:lnTo>
                  <a:lnTo>
                    <a:pt x="387" y="2876"/>
                  </a:lnTo>
                  <a:lnTo>
                    <a:pt x="389" y="2981"/>
                  </a:lnTo>
                  <a:lnTo>
                    <a:pt x="389" y="3011"/>
                  </a:lnTo>
                  <a:lnTo>
                    <a:pt x="392" y="3040"/>
                  </a:lnTo>
                  <a:lnTo>
                    <a:pt x="408" y="35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7919364" y="2392789"/>
              <a:ext cx="160959" cy="60589"/>
            </a:xfrm>
            <a:custGeom>
              <a:rect b="b" l="l" r="r" t="t"/>
              <a:pathLst>
                <a:path extrusionOk="0" h="100" w="264">
                  <a:moveTo>
                    <a:pt x="214" y="100"/>
                  </a:moveTo>
                  <a:lnTo>
                    <a:pt x="50" y="100"/>
                  </a:lnTo>
                  <a:cubicBezTo>
                    <a:pt x="23" y="100"/>
                    <a:pt x="0" y="79"/>
                    <a:pt x="0" y="50"/>
                  </a:cubicBezTo>
                  <a:lnTo>
                    <a:pt x="0" y="50"/>
                  </a:lnTo>
                  <a:cubicBezTo>
                    <a:pt x="0" y="23"/>
                    <a:pt x="21" y="0"/>
                    <a:pt x="50" y="0"/>
                  </a:cubicBezTo>
                  <a:lnTo>
                    <a:pt x="214" y="0"/>
                  </a:lnTo>
                  <a:cubicBezTo>
                    <a:pt x="240" y="0"/>
                    <a:pt x="264" y="21"/>
                    <a:pt x="264" y="50"/>
                  </a:cubicBezTo>
                  <a:lnTo>
                    <a:pt x="264" y="50"/>
                  </a:lnTo>
                  <a:cubicBezTo>
                    <a:pt x="262" y="76"/>
                    <a:pt x="240" y="100"/>
                    <a:pt x="214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7933440" y="2654730"/>
              <a:ext cx="132194" cy="64262"/>
            </a:xfrm>
            <a:custGeom>
              <a:rect b="b" l="l" r="r" t="t"/>
              <a:pathLst>
                <a:path extrusionOk="0" h="106" w="217">
                  <a:moveTo>
                    <a:pt x="217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12" y="0"/>
                  </a:lnTo>
                  <a:lnTo>
                    <a:pt x="217" y="1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7933440" y="2739188"/>
              <a:ext cx="132194" cy="15300"/>
            </a:xfrm>
            <a:custGeom>
              <a:rect b="b" l="l" r="r" t="t"/>
              <a:pathLst>
                <a:path extrusionOk="0" h="26" w="217">
                  <a:moveTo>
                    <a:pt x="217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7922424" y="3040299"/>
              <a:ext cx="154838" cy="64262"/>
            </a:xfrm>
            <a:custGeom>
              <a:rect b="b" l="l" r="r" t="t"/>
              <a:pathLst>
                <a:path extrusionOk="0" h="106" w="254">
                  <a:moveTo>
                    <a:pt x="254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51" y="0"/>
                  </a:lnTo>
                  <a:lnTo>
                    <a:pt x="254" y="1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7920588" y="3124757"/>
              <a:ext cx="158511" cy="15300"/>
            </a:xfrm>
            <a:custGeom>
              <a:rect b="b" l="l" r="r" t="t"/>
              <a:pathLst>
                <a:path extrusionOk="0" h="26" w="260">
                  <a:moveTo>
                    <a:pt x="260" y="26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257" y="0"/>
                  </a:lnTo>
                  <a:lnTo>
                    <a:pt x="260" y="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7910796" y="3427092"/>
              <a:ext cx="177483" cy="62425"/>
            </a:xfrm>
            <a:custGeom>
              <a:rect b="b" l="l" r="r" t="t"/>
              <a:pathLst>
                <a:path extrusionOk="0" h="103" w="291">
                  <a:moveTo>
                    <a:pt x="291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289" y="0"/>
                  </a:lnTo>
                  <a:lnTo>
                    <a:pt x="291" y="1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7909572" y="3509713"/>
              <a:ext cx="180544" cy="15912"/>
            </a:xfrm>
            <a:custGeom>
              <a:rect b="b" l="l" r="r" t="t"/>
              <a:pathLst>
                <a:path extrusionOk="0" h="27" w="296">
                  <a:moveTo>
                    <a:pt x="29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7823093" y="3812660"/>
              <a:ext cx="203800" cy="62425"/>
            </a:xfrm>
            <a:custGeom>
              <a:rect b="b" l="l" r="r" t="t"/>
              <a:pathLst>
                <a:path extrusionOk="0" h="103" w="334">
                  <a:moveTo>
                    <a:pt x="334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328" y="0"/>
                  </a:lnTo>
                  <a:lnTo>
                    <a:pt x="334" y="103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7821869" y="3895282"/>
              <a:ext cx="205023" cy="17136"/>
            </a:xfrm>
            <a:custGeom>
              <a:rect b="b" l="l" r="r" t="t"/>
              <a:pathLst>
                <a:path extrusionOk="0" h="29" w="336">
                  <a:moveTo>
                    <a:pt x="336" y="29"/>
                  </a:moveTo>
                  <a:lnTo>
                    <a:pt x="0" y="29"/>
                  </a:lnTo>
                  <a:lnTo>
                    <a:pt x="2" y="0"/>
                  </a:lnTo>
                  <a:lnTo>
                    <a:pt x="336" y="0"/>
                  </a:lnTo>
                  <a:lnTo>
                    <a:pt x="33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7812077" y="4198229"/>
              <a:ext cx="225832" cy="63650"/>
            </a:xfrm>
            <a:custGeom>
              <a:rect b="b" l="l" r="r" t="t"/>
              <a:pathLst>
                <a:path extrusionOk="0" h="105" w="370">
                  <a:moveTo>
                    <a:pt x="370" y="105"/>
                  </a:moveTo>
                  <a:lnTo>
                    <a:pt x="0" y="105"/>
                  </a:lnTo>
                  <a:lnTo>
                    <a:pt x="2" y="0"/>
                  </a:lnTo>
                  <a:lnTo>
                    <a:pt x="368" y="0"/>
                  </a:lnTo>
                  <a:lnTo>
                    <a:pt x="370" y="105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7810241" y="4280851"/>
              <a:ext cx="229504" cy="17136"/>
            </a:xfrm>
            <a:custGeom>
              <a:rect b="b" l="l" r="r" t="t"/>
              <a:pathLst>
                <a:path extrusionOk="0" h="29" w="376">
                  <a:moveTo>
                    <a:pt x="376" y="29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37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8374700" y="2469902"/>
              <a:ext cx="769302" cy="485329"/>
            </a:xfrm>
            <a:custGeom>
              <a:rect b="b" l="l" r="r" t="t"/>
              <a:pathLst>
                <a:path extrusionOk="0" h="794" w="1258">
                  <a:moveTo>
                    <a:pt x="184" y="704"/>
                  </a:moveTo>
                  <a:cubicBezTo>
                    <a:pt x="200" y="720"/>
                    <a:pt x="200" y="747"/>
                    <a:pt x="187" y="765"/>
                  </a:cubicBezTo>
                  <a:cubicBezTo>
                    <a:pt x="174" y="784"/>
                    <a:pt x="150" y="792"/>
                    <a:pt x="129" y="794"/>
                  </a:cubicBezTo>
                  <a:cubicBezTo>
                    <a:pt x="100" y="797"/>
                    <a:pt x="68" y="786"/>
                    <a:pt x="49" y="765"/>
                  </a:cubicBezTo>
                  <a:cubicBezTo>
                    <a:pt x="28" y="744"/>
                    <a:pt x="23" y="710"/>
                    <a:pt x="36" y="683"/>
                  </a:cubicBezTo>
                  <a:cubicBezTo>
                    <a:pt x="7" y="657"/>
                    <a:pt x="-6" y="609"/>
                    <a:pt x="2" y="572"/>
                  </a:cubicBezTo>
                  <a:cubicBezTo>
                    <a:pt x="10" y="535"/>
                    <a:pt x="36" y="501"/>
                    <a:pt x="73" y="487"/>
                  </a:cubicBezTo>
                  <a:cubicBezTo>
                    <a:pt x="60" y="482"/>
                    <a:pt x="55" y="466"/>
                    <a:pt x="55" y="453"/>
                  </a:cubicBezTo>
                  <a:cubicBezTo>
                    <a:pt x="55" y="440"/>
                    <a:pt x="65" y="427"/>
                    <a:pt x="78" y="421"/>
                  </a:cubicBezTo>
                  <a:cubicBezTo>
                    <a:pt x="65" y="384"/>
                    <a:pt x="57" y="347"/>
                    <a:pt x="60" y="310"/>
                  </a:cubicBezTo>
                  <a:cubicBezTo>
                    <a:pt x="65" y="271"/>
                    <a:pt x="81" y="233"/>
                    <a:pt x="110" y="210"/>
                  </a:cubicBezTo>
                  <a:cubicBezTo>
                    <a:pt x="139" y="186"/>
                    <a:pt x="184" y="175"/>
                    <a:pt x="219" y="191"/>
                  </a:cubicBezTo>
                  <a:cubicBezTo>
                    <a:pt x="219" y="170"/>
                    <a:pt x="232" y="149"/>
                    <a:pt x="250" y="138"/>
                  </a:cubicBezTo>
                  <a:cubicBezTo>
                    <a:pt x="266" y="128"/>
                    <a:pt x="290" y="128"/>
                    <a:pt x="306" y="138"/>
                  </a:cubicBezTo>
                  <a:cubicBezTo>
                    <a:pt x="319" y="72"/>
                    <a:pt x="375" y="16"/>
                    <a:pt x="441" y="3"/>
                  </a:cubicBezTo>
                  <a:cubicBezTo>
                    <a:pt x="507" y="-11"/>
                    <a:pt x="581" y="24"/>
                    <a:pt x="616" y="83"/>
                  </a:cubicBezTo>
                  <a:cubicBezTo>
                    <a:pt x="647" y="32"/>
                    <a:pt x="706" y="0"/>
                    <a:pt x="764" y="3"/>
                  </a:cubicBezTo>
                  <a:cubicBezTo>
                    <a:pt x="822" y="5"/>
                    <a:pt x="877" y="40"/>
                    <a:pt x="904" y="91"/>
                  </a:cubicBezTo>
                  <a:cubicBezTo>
                    <a:pt x="925" y="72"/>
                    <a:pt x="967" y="75"/>
                    <a:pt x="981" y="99"/>
                  </a:cubicBezTo>
                  <a:cubicBezTo>
                    <a:pt x="1010" y="72"/>
                    <a:pt x="1057" y="64"/>
                    <a:pt x="1094" y="75"/>
                  </a:cubicBezTo>
                  <a:cubicBezTo>
                    <a:pt x="1134" y="85"/>
                    <a:pt x="1166" y="114"/>
                    <a:pt x="1182" y="151"/>
                  </a:cubicBezTo>
                  <a:cubicBezTo>
                    <a:pt x="1208" y="149"/>
                    <a:pt x="1237" y="162"/>
                    <a:pt x="1251" y="186"/>
                  </a:cubicBezTo>
                  <a:cubicBezTo>
                    <a:pt x="1264" y="210"/>
                    <a:pt x="1258" y="241"/>
                    <a:pt x="1240" y="263"/>
                  </a:cubicBezTo>
                  <a:cubicBezTo>
                    <a:pt x="1221" y="284"/>
                    <a:pt x="1190" y="289"/>
                    <a:pt x="1166" y="278"/>
                  </a:cubicBezTo>
                  <a:cubicBezTo>
                    <a:pt x="1163" y="323"/>
                    <a:pt x="1121" y="363"/>
                    <a:pt x="1076" y="371"/>
                  </a:cubicBezTo>
                  <a:cubicBezTo>
                    <a:pt x="1031" y="379"/>
                    <a:pt x="983" y="363"/>
                    <a:pt x="946" y="337"/>
                  </a:cubicBezTo>
                  <a:cubicBezTo>
                    <a:pt x="941" y="353"/>
                    <a:pt x="930" y="360"/>
                    <a:pt x="915" y="366"/>
                  </a:cubicBezTo>
                  <a:cubicBezTo>
                    <a:pt x="899" y="371"/>
                    <a:pt x="880" y="368"/>
                    <a:pt x="867" y="358"/>
                  </a:cubicBezTo>
                  <a:cubicBezTo>
                    <a:pt x="838" y="392"/>
                    <a:pt x="795" y="411"/>
                    <a:pt x="753" y="413"/>
                  </a:cubicBezTo>
                  <a:cubicBezTo>
                    <a:pt x="711" y="416"/>
                    <a:pt x="666" y="400"/>
                    <a:pt x="634" y="371"/>
                  </a:cubicBezTo>
                  <a:cubicBezTo>
                    <a:pt x="631" y="390"/>
                    <a:pt x="616" y="403"/>
                    <a:pt x="597" y="408"/>
                  </a:cubicBezTo>
                  <a:cubicBezTo>
                    <a:pt x="579" y="413"/>
                    <a:pt x="557" y="408"/>
                    <a:pt x="547" y="392"/>
                  </a:cubicBezTo>
                  <a:cubicBezTo>
                    <a:pt x="549" y="427"/>
                    <a:pt x="526" y="458"/>
                    <a:pt x="496" y="474"/>
                  </a:cubicBezTo>
                  <a:cubicBezTo>
                    <a:pt x="467" y="490"/>
                    <a:pt x="433" y="493"/>
                    <a:pt x="399" y="490"/>
                  </a:cubicBezTo>
                  <a:cubicBezTo>
                    <a:pt x="372" y="487"/>
                    <a:pt x="343" y="482"/>
                    <a:pt x="330" y="461"/>
                  </a:cubicBezTo>
                  <a:cubicBezTo>
                    <a:pt x="335" y="482"/>
                    <a:pt x="325" y="503"/>
                    <a:pt x="309" y="517"/>
                  </a:cubicBezTo>
                  <a:cubicBezTo>
                    <a:pt x="293" y="530"/>
                    <a:pt x="272" y="535"/>
                    <a:pt x="253" y="530"/>
                  </a:cubicBezTo>
                  <a:cubicBezTo>
                    <a:pt x="261" y="546"/>
                    <a:pt x="261" y="567"/>
                    <a:pt x="253" y="583"/>
                  </a:cubicBezTo>
                  <a:cubicBezTo>
                    <a:pt x="245" y="599"/>
                    <a:pt x="232" y="612"/>
                    <a:pt x="216" y="614"/>
                  </a:cubicBezTo>
                  <a:cubicBezTo>
                    <a:pt x="232" y="638"/>
                    <a:pt x="208" y="686"/>
                    <a:pt x="184" y="7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8306155" y="3709230"/>
              <a:ext cx="297436" cy="894767"/>
            </a:xfrm>
            <a:custGeom>
              <a:rect b="b" l="l" r="r" t="t"/>
              <a:pathLst>
                <a:path extrusionOk="0" h="1463" w="487">
                  <a:moveTo>
                    <a:pt x="487" y="1463"/>
                  </a:moveTo>
                  <a:lnTo>
                    <a:pt x="0" y="1463"/>
                  </a:lnTo>
                  <a:lnTo>
                    <a:pt x="37" y="0"/>
                  </a:lnTo>
                  <a:lnTo>
                    <a:pt x="450" y="0"/>
                  </a:lnTo>
                  <a:lnTo>
                    <a:pt x="487" y="14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8372252" y="2954617"/>
              <a:ext cx="166467" cy="754001"/>
            </a:xfrm>
            <a:custGeom>
              <a:rect b="b" l="l" r="r" t="t"/>
              <a:pathLst>
                <a:path extrusionOk="0" h="1233" w="273">
                  <a:moveTo>
                    <a:pt x="273" y="1233"/>
                  </a:moveTo>
                  <a:lnTo>
                    <a:pt x="0" y="1233"/>
                  </a:lnTo>
                  <a:lnTo>
                    <a:pt x="19" y="0"/>
                  </a:lnTo>
                  <a:lnTo>
                    <a:pt x="252" y="0"/>
                  </a:lnTo>
                  <a:lnTo>
                    <a:pt x="273" y="12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8366132" y="2919120"/>
              <a:ext cx="177483" cy="42841"/>
            </a:xfrm>
            <a:custGeom>
              <a:rect b="b" l="l" r="r" t="t"/>
              <a:pathLst>
                <a:path extrusionOk="0" h="71" w="291">
                  <a:moveTo>
                    <a:pt x="291" y="71"/>
                  </a:moveTo>
                  <a:lnTo>
                    <a:pt x="0" y="71"/>
                  </a:lnTo>
                  <a:lnTo>
                    <a:pt x="3" y="0"/>
                  </a:lnTo>
                  <a:lnTo>
                    <a:pt x="291" y="0"/>
                  </a:lnTo>
                  <a:lnTo>
                    <a:pt x="291" y="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8382044" y="3025611"/>
              <a:ext cx="145047" cy="41617"/>
            </a:xfrm>
            <a:custGeom>
              <a:rect b="b" l="l" r="r" t="t"/>
              <a:pathLst>
                <a:path extrusionOk="0" h="69" w="238">
                  <a:moveTo>
                    <a:pt x="238" y="69"/>
                  </a:moveTo>
                  <a:lnTo>
                    <a:pt x="0" y="69"/>
                  </a:lnTo>
                  <a:lnTo>
                    <a:pt x="3" y="0"/>
                  </a:lnTo>
                  <a:lnTo>
                    <a:pt x="238" y="0"/>
                  </a:lnTo>
                  <a:lnTo>
                    <a:pt x="238" y="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8382044" y="3092320"/>
              <a:ext cx="146882" cy="13464"/>
            </a:xfrm>
            <a:custGeom>
              <a:rect b="b" l="l" r="r" t="t"/>
              <a:pathLst>
                <a:path extrusionOk="0" h="23" w="241">
                  <a:moveTo>
                    <a:pt x="241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8" y="0"/>
                  </a:lnTo>
                  <a:lnTo>
                    <a:pt x="241" y="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6722883" y="3691482"/>
              <a:ext cx="1637742" cy="912511"/>
            </a:xfrm>
            <a:custGeom>
              <a:rect b="b" l="l" r="r" t="t"/>
              <a:pathLst>
                <a:path extrusionOk="0" h="1492" w="2677">
                  <a:moveTo>
                    <a:pt x="2677" y="1492"/>
                  </a:moveTo>
                  <a:lnTo>
                    <a:pt x="0" y="1492"/>
                  </a:lnTo>
                  <a:lnTo>
                    <a:pt x="137" y="0"/>
                  </a:lnTo>
                  <a:lnTo>
                    <a:pt x="2545" y="0"/>
                  </a:lnTo>
                  <a:lnTo>
                    <a:pt x="2677" y="1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6769395" y="3621712"/>
              <a:ext cx="1552054" cy="70382"/>
            </a:xfrm>
            <a:custGeom>
              <a:rect b="b" l="l" r="r" t="t"/>
              <a:pathLst>
                <a:path extrusionOk="0" h="116" w="2537">
                  <a:moveTo>
                    <a:pt x="0" y="0"/>
                  </a:moveTo>
                  <a:lnTo>
                    <a:pt x="2537" y="0"/>
                  </a:lnTo>
                  <a:lnTo>
                    <a:pt x="2537" y="116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7800449" y="3823676"/>
              <a:ext cx="132194" cy="69158"/>
            </a:xfrm>
            <a:custGeom>
              <a:rect b="b" l="l" r="r" t="t"/>
              <a:pathLst>
                <a:path extrusionOk="0" h="114" w="217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7800449" y="3911194"/>
              <a:ext cx="132194" cy="78950"/>
            </a:xfrm>
            <a:custGeom>
              <a:rect b="b" l="l" r="r" t="t"/>
              <a:pathLst>
                <a:path extrusionOk="0" h="130" w="217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7951004" y="3823676"/>
              <a:ext cx="137090" cy="69158"/>
            </a:xfrm>
            <a:custGeom>
              <a:rect b="b" l="l" r="r" t="t"/>
              <a:pathLst>
                <a:path extrusionOk="0" h="114" w="225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7951004" y="3911194"/>
              <a:ext cx="137090" cy="78950"/>
            </a:xfrm>
            <a:custGeom>
              <a:rect b="b" l="l" r="r" t="t"/>
              <a:pathLst>
                <a:path extrusionOk="0" h="130" w="225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7800449" y="3911194"/>
              <a:ext cx="124238" cy="77114"/>
            </a:xfrm>
            <a:custGeom>
              <a:rect b="b" l="l" r="r" t="t"/>
              <a:pathLst>
                <a:path extrusionOk="0" h="127" w="204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700" lIns="90000" spcFirstLastPara="1" rIns="90000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7849410" y="3823676"/>
              <a:ext cx="82009" cy="67933"/>
            </a:xfrm>
            <a:custGeom>
              <a:rect b="b" l="l" r="r" t="t"/>
              <a:pathLst>
                <a:path extrusionOk="0" h="112" w="135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7951004" y="3823676"/>
              <a:ext cx="61201" cy="61201"/>
            </a:xfrm>
            <a:custGeom>
              <a:rect b="b" l="l" r="r" t="t"/>
              <a:pathLst>
                <a:path extrusionOk="0" h="101" w="101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7894699" y="3951587"/>
              <a:ext cx="36721" cy="36721"/>
            </a:xfrm>
            <a:custGeom>
              <a:rect b="b" l="l" r="r" t="t"/>
              <a:pathLst>
                <a:path extrusionOk="0" h="61" w="61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7951004" y="3823676"/>
              <a:ext cx="137090" cy="151780"/>
            </a:xfrm>
            <a:custGeom>
              <a:rect b="b" l="l" r="r" t="t"/>
              <a:pathLst>
                <a:path extrusionOk="0" h="249" w="225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4625" lIns="90000" spcFirstLastPara="1" rIns="90000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7800449" y="4275955"/>
              <a:ext cx="132194" cy="68546"/>
            </a:xfrm>
            <a:custGeom>
              <a:rect b="b" l="l" r="r" t="t"/>
              <a:pathLst>
                <a:path extrusionOk="0" h="113" w="217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7800449" y="4364697"/>
              <a:ext cx="132194" cy="78950"/>
            </a:xfrm>
            <a:custGeom>
              <a:rect b="b" l="l" r="r" t="t"/>
              <a:pathLst>
                <a:path extrusionOk="0" h="130" w="217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7951004" y="4275955"/>
              <a:ext cx="137090" cy="68546"/>
            </a:xfrm>
            <a:custGeom>
              <a:rect b="b" l="l" r="r" t="t"/>
              <a:pathLst>
                <a:path extrusionOk="0" h="113" w="225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7951004" y="4364697"/>
              <a:ext cx="137090" cy="78950"/>
            </a:xfrm>
            <a:custGeom>
              <a:rect b="b" l="l" r="r" t="t"/>
              <a:pathLst>
                <a:path extrusionOk="0" h="130" w="225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7800449" y="4364697"/>
              <a:ext cx="124238" cy="77114"/>
            </a:xfrm>
            <a:custGeom>
              <a:rect b="b" l="l" r="r" t="t"/>
              <a:pathLst>
                <a:path extrusionOk="0" h="127" w="204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700" lIns="90000" spcFirstLastPara="1" rIns="90000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7849410" y="4275955"/>
              <a:ext cx="82009" cy="68546"/>
            </a:xfrm>
            <a:custGeom>
              <a:rect b="b" l="l" r="r" t="t"/>
              <a:pathLst>
                <a:path extrusionOk="0" h="113" w="135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7951004" y="4275955"/>
              <a:ext cx="61201" cy="62425"/>
            </a:xfrm>
            <a:custGeom>
              <a:rect b="b" l="l" r="r" t="t"/>
              <a:pathLst>
                <a:path extrusionOk="0" h="103" w="101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7894699" y="4405089"/>
              <a:ext cx="36721" cy="36721"/>
            </a:xfrm>
            <a:custGeom>
              <a:rect b="b" l="l" r="r" t="t"/>
              <a:pathLst>
                <a:path extrusionOk="0" h="61" w="61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7951004" y="4275955"/>
              <a:ext cx="137090" cy="153003"/>
            </a:xfrm>
            <a:custGeom>
              <a:rect b="b" l="l" r="r" t="t"/>
              <a:pathLst>
                <a:path extrusionOk="0" h="251" w="225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7800449" y="4050734"/>
              <a:ext cx="132194" cy="69158"/>
            </a:xfrm>
            <a:custGeom>
              <a:rect b="b" l="l" r="r" t="t"/>
              <a:pathLst>
                <a:path extrusionOk="0" h="114" w="217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7800449" y="4138251"/>
              <a:ext cx="132194" cy="78338"/>
            </a:xfrm>
            <a:custGeom>
              <a:rect b="b" l="l" r="r" t="t"/>
              <a:pathLst>
                <a:path extrusionOk="0" h="129" w="217">
                  <a:moveTo>
                    <a:pt x="0" y="0"/>
                  </a:moveTo>
                  <a:lnTo>
                    <a:pt x="217" y="0"/>
                  </a:lnTo>
                  <a:lnTo>
                    <a:pt x="21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425" lIns="90000" spcFirstLastPara="1" rIns="90000" wrap="square" tIns="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7951004" y="4050734"/>
              <a:ext cx="137090" cy="69158"/>
            </a:xfrm>
            <a:custGeom>
              <a:rect b="b" l="l" r="r" t="t"/>
              <a:pathLst>
                <a:path extrusionOk="0" h="114" w="225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7951004" y="4138251"/>
              <a:ext cx="137090" cy="78338"/>
            </a:xfrm>
            <a:custGeom>
              <a:rect b="b" l="l" r="r" t="t"/>
              <a:pathLst>
                <a:path extrusionOk="0" h="129" w="225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425" lIns="90000" spcFirstLastPara="1" rIns="90000" wrap="square" tIns="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7800449" y="4138251"/>
              <a:ext cx="124238" cy="78338"/>
            </a:xfrm>
            <a:custGeom>
              <a:rect b="b" l="l" r="r" t="t"/>
              <a:pathLst>
                <a:path extrusionOk="0" h="129" w="204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1425" lIns="90000" spcFirstLastPara="1" rIns="90000" wrap="square" tIns="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7849410" y="4050734"/>
              <a:ext cx="82009" cy="69158"/>
            </a:xfrm>
            <a:custGeom>
              <a:rect b="b" l="l" r="r" t="t"/>
              <a:pathLst>
                <a:path extrusionOk="0" h="114" w="135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7951004" y="4050734"/>
              <a:ext cx="61201" cy="60589"/>
            </a:xfrm>
            <a:custGeom>
              <a:rect b="b" l="l" r="r" t="t"/>
              <a:pathLst>
                <a:path extrusionOk="0" h="100" w="101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7894699" y="4180480"/>
              <a:ext cx="36721" cy="36109"/>
            </a:xfrm>
            <a:custGeom>
              <a:rect b="b" l="l" r="r" t="t"/>
              <a:pathLst>
                <a:path extrusionOk="0" h="60" w="61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7951004" y="4050734"/>
              <a:ext cx="137090" cy="151780"/>
            </a:xfrm>
            <a:custGeom>
              <a:rect b="b" l="l" r="r" t="t"/>
              <a:pathLst>
                <a:path extrusionOk="0" h="249" w="225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4625" lIns="90000" spcFirstLastPara="1" rIns="90000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6749811" y="3742891"/>
              <a:ext cx="1558784" cy="43453"/>
            </a:xfrm>
            <a:custGeom>
              <a:rect b="b" l="l" r="r" t="t"/>
              <a:pathLst>
                <a:path extrusionOk="0" h="72" w="2548">
                  <a:moveTo>
                    <a:pt x="0" y="0"/>
                  </a:moveTo>
                  <a:lnTo>
                    <a:pt x="2548" y="0"/>
                  </a:lnTo>
                  <a:lnTo>
                    <a:pt x="2548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6685550" y="4502400"/>
              <a:ext cx="1702612" cy="44677"/>
            </a:xfrm>
            <a:custGeom>
              <a:rect b="b" l="l" r="r" t="t"/>
              <a:pathLst>
                <a:path extrusionOk="0" h="74" w="2783">
                  <a:moveTo>
                    <a:pt x="0" y="0"/>
                  </a:moveTo>
                  <a:lnTo>
                    <a:pt x="2783" y="0"/>
                  </a:lnTo>
                  <a:lnTo>
                    <a:pt x="2783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7405174" y="3823676"/>
              <a:ext cx="132194" cy="69158"/>
            </a:xfrm>
            <a:custGeom>
              <a:rect b="b" l="l" r="r" t="t"/>
              <a:pathLst>
                <a:path extrusionOk="0" h="114" w="217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7405174" y="3911194"/>
              <a:ext cx="132194" cy="78950"/>
            </a:xfrm>
            <a:custGeom>
              <a:rect b="b" l="l" r="r" t="t"/>
              <a:pathLst>
                <a:path extrusionOk="0" h="130" w="217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7555729" y="3823676"/>
              <a:ext cx="137090" cy="69158"/>
            </a:xfrm>
            <a:custGeom>
              <a:rect b="b" l="l" r="r" t="t"/>
              <a:pathLst>
                <a:path extrusionOk="0" h="114" w="225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7555729" y="3911194"/>
              <a:ext cx="137090" cy="78950"/>
            </a:xfrm>
            <a:custGeom>
              <a:rect b="b" l="l" r="r" t="t"/>
              <a:pathLst>
                <a:path extrusionOk="0" h="130" w="225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7405174" y="3911194"/>
              <a:ext cx="124238" cy="77114"/>
            </a:xfrm>
            <a:custGeom>
              <a:rect b="b" l="l" r="r" t="t"/>
              <a:pathLst>
                <a:path extrusionOk="0" h="127" w="204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700" lIns="90000" spcFirstLastPara="1" rIns="90000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7454135" y="3823676"/>
              <a:ext cx="82009" cy="67933"/>
            </a:xfrm>
            <a:custGeom>
              <a:rect b="b" l="l" r="r" t="t"/>
              <a:pathLst>
                <a:path extrusionOk="0" h="112" w="135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7555729" y="3823676"/>
              <a:ext cx="61201" cy="61201"/>
            </a:xfrm>
            <a:custGeom>
              <a:rect b="b" l="l" r="r" t="t"/>
              <a:pathLst>
                <a:path extrusionOk="0" h="101" w="101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7499424" y="3951587"/>
              <a:ext cx="36721" cy="36721"/>
            </a:xfrm>
            <a:custGeom>
              <a:rect b="b" l="l" r="r" t="t"/>
              <a:pathLst>
                <a:path extrusionOk="0" h="61" w="61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7555729" y="3823676"/>
              <a:ext cx="137090" cy="151780"/>
            </a:xfrm>
            <a:custGeom>
              <a:rect b="b" l="l" r="r" t="t"/>
              <a:pathLst>
                <a:path extrusionOk="0" h="249" w="225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4625" lIns="90000" spcFirstLastPara="1" rIns="90000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7405174" y="4275955"/>
              <a:ext cx="132194" cy="68546"/>
            </a:xfrm>
            <a:custGeom>
              <a:rect b="b" l="l" r="r" t="t"/>
              <a:pathLst>
                <a:path extrusionOk="0" h="113" w="217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7405174" y="4364697"/>
              <a:ext cx="132194" cy="78950"/>
            </a:xfrm>
            <a:custGeom>
              <a:rect b="b" l="l" r="r" t="t"/>
              <a:pathLst>
                <a:path extrusionOk="0" h="130" w="217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7555729" y="4275955"/>
              <a:ext cx="137090" cy="68546"/>
            </a:xfrm>
            <a:custGeom>
              <a:rect b="b" l="l" r="r" t="t"/>
              <a:pathLst>
                <a:path extrusionOk="0" h="113" w="225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7555729" y="4364697"/>
              <a:ext cx="137090" cy="78950"/>
            </a:xfrm>
            <a:custGeom>
              <a:rect b="b" l="l" r="r" t="t"/>
              <a:pathLst>
                <a:path extrusionOk="0" h="130" w="225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7405174" y="4364697"/>
              <a:ext cx="124238" cy="77114"/>
            </a:xfrm>
            <a:custGeom>
              <a:rect b="b" l="l" r="r" t="t"/>
              <a:pathLst>
                <a:path extrusionOk="0" h="127" w="204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700" lIns="90000" spcFirstLastPara="1" rIns="90000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7454135" y="4275955"/>
              <a:ext cx="82009" cy="68546"/>
            </a:xfrm>
            <a:custGeom>
              <a:rect b="b" l="l" r="r" t="t"/>
              <a:pathLst>
                <a:path extrusionOk="0" h="113" w="135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7555729" y="4275955"/>
              <a:ext cx="61201" cy="62425"/>
            </a:xfrm>
            <a:custGeom>
              <a:rect b="b" l="l" r="r" t="t"/>
              <a:pathLst>
                <a:path extrusionOk="0" h="103" w="101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7499424" y="4405089"/>
              <a:ext cx="36721" cy="36721"/>
            </a:xfrm>
            <a:custGeom>
              <a:rect b="b" l="l" r="r" t="t"/>
              <a:pathLst>
                <a:path extrusionOk="0" h="61" w="61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7555729" y="4275955"/>
              <a:ext cx="137090" cy="153003"/>
            </a:xfrm>
            <a:custGeom>
              <a:rect b="b" l="l" r="r" t="t"/>
              <a:pathLst>
                <a:path extrusionOk="0" h="251" w="225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7405174" y="4050734"/>
              <a:ext cx="132194" cy="69158"/>
            </a:xfrm>
            <a:custGeom>
              <a:rect b="b" l="l" r="r" t="t"/>
              <a:pathLst>
                <a:path extrusionOk="0" h="114" w="217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7555729" y="4050734"/>
              <a:ext cx="137090" cy="69158"/>
            </a:xfrm>
            <a:custGeom>
              <a:rect b="b" l="l" r="r" t="t"/>
              <a:pathLst>
                <a:path extrusionOk="0" h="114" w="225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7555729" y="4138251"/>
              <a:ext cx="137090" cy="78338"/>
            </a:xfrm>
            <a:custGeom>
              <a:rect b="b" l="l" r="r" t="t"/>
              <a:pathLst>
                <a:path extrusionOk="0" h="129" w="225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425" lIns="90000" spcFirstLastPara="1" rIns="90000" wrap="square" tIns="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7405174" y="4138251"/>
              <a:ext cx="124238" cy="78338"/>
            </a:xfrm>
            <a:custGeom>
              <a:rect b="b" l="l" r="r" t="t"/>
              <a:pathLst>
                <a:path extrusionOk="0" h="129" w="204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1425" lIns="90000" spcFirstLastPara="1" rIns="90000" wrap="square" tIns="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7454135" y="4050734"/>
              <a:ext cx="82009" cy="69158"/>
            </a:xfrm>
            <a:custGeom>
              <a:rect b="b" l="l" r="r" t="t"/>
              <a:pathLst>
                <a:path extrusionOk="0" h="114" w="135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7555729" y="4050734"/>
              <a:ext cx="61201" cy="60589"/>
            </a:xfrm>
            <a:custGeom>
              <a:rect b="b" l="l" r="r" t="t"/>
              <a:pathLst>
                <a:path extrusionOk="0" h="100" w="101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7499424" y="4180480"/>
              <a:ext cx="36721" cy="36109"/>
            </a:xfrm>
            <a:custGeom>
              <a:rect b="b" l="l" r="r" t="t"/>
              <a:pathLst>
                <a:path extrusionOk="0" h="60" w="61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7555729" y="4050734"/>
              <a:ext cx="137090" cy="151780"/>
            </a:xfrm>
            <a:custGeom>
              <a:rect b="b" l="l" r="r" t="t"/>
              <a:pathLst>
                <a:path extrusionOk="0" h="249" w="225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4625" lIns="90000" spcFirstLastPara="1" rIns="90000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7002749" y="3823676"/>
              <a:ext cx="132194" cy="69158"/>
            </a:xfrm>
            <a:custGeom>
              <a:rect b="b" l="l" r="r" t="t"/>
              <a:pathLst>
                <a:path extrusionOk="0" h="114" w="217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7002749" y="3911194"/>
              <a:ext cx="132194" cy="78950"/>
            </a:xfrm>
            <a:custGeom>
              <a:rect b="b" l="l" r="r" t="t"/>
              <a:pathLst>
                <a:path extrusionOk="0" h="130" w="217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7153304" y="3823676"/>
              <a:ext cx="137090" cy="69158"/>
            </a:xfrm>
            <a:custGeom>
              <a:rect b="b" l="l" r="r" t="t"/>
              <a:pathLst>
                <a:path extrusionOk="0" h="114" w="225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7153304" y="3911194"/>
              <a:ext cx="137090" cy="78950"/>
            </a:xfrm>
            <a:custGeom>
              <a:rect b="b" l="l" r="r" t="t"/>
              <a:pathLst>
                <a:path extrusionOk="0" h="130" w="225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7002749" y="3911194"/>
              <a:ext cx="124238" cy="77114"/>
            </a:xfrm>
            <a:custGeom>
              <a:rect b="b" l="l" r="r" t="t"/>
              <a:pathLst>
                <a:path extrusionOk="0" h="127" w="204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700" lIns="90000" spcFirstLastPara="1" rIns="90000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7051710" y="3823676"/>
              <a:ext cx="82009" cy="67933"/>
            </a:xfrm>
            <a:custGeom>
              <a:rect b="b" l="l" r="r" t="t"/>
              <a:pathLst>
                <a:path extrusionOk="0" h="112" w="135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7153304" y="3823676"/>
              <a:ext cx="61201" cy="61201"/>
            </a:xfrm>
            <a:custGeom>
              <a:rect b="b" l="l" r="r" t="t"/>
              <a:pathLst>
                <a:path extrusionOk="0" h="101" w="101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7096999" y="3951587"/>
              <a:ext cx="36721" cy="36721"/>
            </a:xfrm>
            <a:custGeom>
              <a:rect b="b" l="l" r="r" t="t"/>
              <a:pathLst>
                <a:path extrusionOk="0" h="61" w="61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7153304" y="3823676"/>
              <a:ext cx="137090" cy="151780"/>
            </a:xfrm>
            <a:custGeom>
              <a:rect b="b" l="l" r="r" t="t"/>
              <a:pathLst>
                <a:path extrusionOk="0" h="249" w="225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4625" lIns="90000" spcFirstLastPara="1" rIns="90000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7002749" y="4275955"/>
              <a:ext cx="132194" cy="68546"/>
            </a:xfrm>
            <a:custGeom>
              <a:rect b="b" l="l" r="r" t="t"/>
              <a:pathLst>
                <a:path extrusionOk="0" h="113" w="217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7002749" y="4364697"/>
              <a:ext cx="132194" cy="78950"/>
            </a:xfrm>
            <a:custGeom>
              <a:rect b="b" l="l" r="r" t="t"/>
              <a:pathLst>
                <a:path extrusionOk="0" h="130" w="217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7153304" y="4275955"/>
              <a:ext cx="137090" cy="68546"/>
            </a:xfrm>
            <a:custGeom>
              <a:rect b="b" l="l" r="r" t="t"/>
              <a:pathLst>
                <a:path extrusionOk="0" h="113" w="225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7153304" y="4364697"/>
              <a:ext cx="137090" cy="78950"/>
            </a:xfrm>
            <a:custGeom>
              <a:rect b="b" l="l" r="r" t="t"/>
              <a:pathLst>
                <a:path extrusionOk="0" h="130" w="225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7002749" y="4364697"/>
              <a:ext cx="124238" cy="77114"/>
            </a:xfrm>
            <a:custGeom>
              <a:rect b="b" l="l" r="r" t="t"/>
              <a:pathLst>
                <a:path extrusionOk="0" h="127" w="204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700" lIns="90000" spcFirstLastPara="1" rIns="90000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7051710" y="4275955"/>
              <a:ext cx="82009" cy="68546"/>
            </a:xfrm>
            <a:custGeom>
              <a:rect b="b" l="l" r="r" t="t"/>
              <a:pathLst>
                <a:path extrusionOk="0" h="113" w="135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7153304" y="4275955"/>
              <a:ext cx="61201" cy="62425"/>
            </a:xfrm>
            <a:custGeom>
              <a:rect b="b" l="l" r="r" t="t"/>
              <a:pathLst>
                <a:path extrusionOk="0" h="103" w="101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7096999" y="4405089"/>
              <a:ext cx="36721" cy="36721"/>
            </a:xfrm>
            <a:custGeom>
              <a:rect b="b" l="l" r="r" t="t"/>
              <a:pathLst>
                <a:path extrusionOk="0" h="61" w="61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7153304" y="4275955"/>
              <a:ext cx="137090" cy="153003"/>
            </a:xfrm>
            <a:custGeom>
              <a:rect b="b" l="l" r="r" t="t"/>
              <a:pathLst>
                <a:path extrusionOk="0" h="251" w="225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7002749" y="4050734"/>
              <a:ext cx="132194" cy="69158"/>
            </a:xfrm>
            <a:custGeom>
              <a:rect b="b" l="l" r="r" t="t"/>
              <a:pathLst>
                <a:path extrusionOk="0" h="114" w="217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7153304" y="4050734"/>
              <a:ext cx="137090" cy="69158"/>
            </a:xfrm>
            <a:custGeom>
              <a:rect b="b" l="l" r="r" t="t"/>
              <a:pathLst>
                <a:path extrusionOk="0" h="114" w="225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7153304" y="4138251"/>
              <a:ext cx="137090" cy="78338"/>
            </a:xfrm>
            <a:custGeom>
              <a:rect b="b" l="l" r="r" t="t"/>
              <a:pathLst>
                <a:path extrusionOk="0" h="129" w="225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425" lIns="90000" spcFirstLastPara="1" rIns="90000" wrap="square" tIns="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7002749" y="4138251"/>
              <a:ext cx="124238" cy="78338"/>
            </a:xfrm>
            <a:custGeom>
              <a:rect b="b" l="l" r="r" t="t"/>
              <a:pathLst>
                <a:path extrusionOk="0" h="129" w="204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1425" lIns="90000" spcFirstLastPara="1" rIns="90000" wrap="square" tIns="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7051710" y="4050734"/>
              <a:ext cx="82009" cy="69158"/>
            </a:xfrm>
            <a:custGeom>
              <a:rect b="b" l="l" r="r" t="t"/>
              <a:pathLst>
                <a:path extrusionOk="0" h="114" w="135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7153304" y="4050734"/>
              <a:ext cx="61201" cy="60589"/>
            </a:xfrm>
            <a:custGeom>
              <a:rect b="b" l="l" r="r" t="t"/>
              <a:pathLst>
                <a:path extrusionOk="0" h="100" w="101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7096999" y="4180480"/>
              <a:ext cx="36721" cy="36109"/>
            </a:xfrm>
            <a:custGeom>
              <a:rect b="b" l="l" r="r" t="t"/>
              <a:pathLst>
                <a:path extrusionOk="0" h="60" w="61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7153304" y="4050734"/>
              <a:ext cx="137090" cy="151780"/>
            </a:xfrm>
            <a:custGeom>
              <a:rect b="b" l="l" r="r" t="t"/>
              <a:pathLst>
                <a:path extrusionOk="0" h="249" w="225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4625" lIns="90000" spcFirstLastPara="1" rIns="90000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4" name="Google Shape;1114;p45"/>
            <p:cNvGrpSpPr/>
            <p:nvPr/>
          </p:nvGrpSpPr>
          <p:grpSpPr>
            <a:xfrm>
              <a:off x="5780539" y="4595950"/>
              <a:ext cx="3411236" cy="9"/>
              <a:chOff x="5418589" y="4595950"/>
              <a:chExt cx="3411236" cy="9"/>
            </a:xfrm>
          </p:grpSpPr>
          <p:cxnSp>
            <p:nvCxnSpPr>
              <p:cNvPr id="1115" name="Google Shape;1115;p45"/>
              <p:cNvCxnSpPr/>
              <p:nvPr/>
            </p:nvCxnSpPr>
            <p:spPr>
              <a:xfrm>
                <a:off x="5704425" y="4595950"/>
                <a:ext cx="312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6" name="Google Shape;1116;p45"/>
              <p:cNvCxnSpPr/>
              <p:nvPr/>
            </p:nvCxnSpPr>
            <p:spPr>
              <a:xfrm>
                <a:off x="5418589" y="4595959"/>
                <a:ext cx="21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17" name="Google Shape;1117;p45"/>
            <p:cNvGrpSpPr/>
            <p:nvPr/>
          </p:nvGrpSpPr>
          <p:grpSpPr>
            <a:xfrm>
              <a:off x="6241286" y="2567442"/>
              <a:ext cx="779637" cy="2032491"/>
              <a:chOff x="2090350" y="2239265"/>
              <a:chExt cx="905501" cy="2360616"/>
            </a:xfrm>
          </p:grpSpPr>
          <p:sp>
            <p:nvSpPr>
              <p:cNvPr id="1118" name="Google Shape;1118;p45"/>
              <p:cNvSpPr/>
              <p:nvPr/>
            </p:nvSpPr>
            <p:spPr>
              <a:xfrm flipH="1">
                <a:off x="2712180" y="2613372"/>
                <a:ext cx="283672" cy="1986468"/>
              </a:xfrm>
              <a:custGeom>
                <a:rect b="b" l="l" r="r" t="t"/>
                <a:pathLst>
                  <a:path extrusionOk="0" h="26064" w="3722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5"/>
              <p:cNvSpPr/>
              <p:nvPr/>
            </p:nvSpPr>
            <p:spPr>
              <a:xfrm flipH="1">
                <a:off x="2090350" y="2239265"/>
                <a:ext cx="337102" cy="2360616"/>
              </a:xfrm>
              <a:custGeom>
                <a:rect b="b" l="l" r="r" t="t"/>
                <a:pathLst>
                  <a:path extrusionOk="0" h="26064" w="3722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5"/>
              <p:cNvSpPr/>
              <p:nvPr/>
            </p:nvSpPr>
            <p:spPr>
              <a:xfrm flipH="1">
                <a:off x="2378953" y="2297047"/>
                <a:ext cx="350052" cy="379826"/>
              </a:xfrm>
              <a:custGeom>
                <a:rect b="b" l="l" r="r" t="t"/>
                <a:pathLst>
                  <a:path extrusionOk="0" h="14298" w="12020">
                    <a:moveTo>
                      <a:pt x="0" y="13737"/>
                    </a:moveTo>
                    <a:cubicBezTo>
                      <a:pt x="5217" y="16868"/>
                      <a:pt x="10098" y="5773"/>
                      <a:pt x="1202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21" name="Google Shape;1121;p45"/>
              <p:cNvSpPr/>
              <p:nvPr/>
            </p:nvSpPr>
            <p:spPr>
              <a:xfrm flipH="1">
                <a:off x="2371680" y="2464308"/>
                <a:ext cx="364950" cy="364950"/>
              </a:xfrm>
              <a:custGeom>
                <a:rect b="b" l="l" r="r" t="t"/>
                <a:pathLst>
                  <a:path extrusionOk="0" h="13738" w="13738">
                    <a:moveTo>
                      <a:pt x="0" y="13738"/>
                    </a:moveTo>
                    <a:cubicBezTo>
                      <a:pt x="6476" y="13738"/>
                      <a:pt x="12169" y="6283"/>
                      <a:pt x="13738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22" name="Google Shape;1122;p45"/>
              <p:cNvSpPr/>
              <p:nvPr/>
            </p:nvSpPr>
            <p:spPr>
              <a:xfrm flipH="1">
                <a:off x="2385676" y="2832756"/>
                <a:ext cx="350104" cy="284644"/>
              </a:xfrm>
              <a:custGeom>
                <a:rect b="b" l="l" r="r" t="t"/>
                <a:pathLst>
                  <a:path extrusionOk="0" h="10715" w="12605">
                    <a:moveTo>
                      <a:pt x="0" y="10599"/>
                    </a:moveTo>
                    <a:cubicBezTo>
                      <a:pt x="5415" y="11499"/>
                      <a:pt x="11704" y="5415"/>
                      <a:pt x="12605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6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28" name="Google Shape;1128;p46"/>
          <p:cNvSpPr txBox="1"/>
          <p:nvPr>
            <p:ph idx="1" type="subTitle"/>
          </p:nvPr>
        </p:nvSpPr>
        <p:spPr>
          <a:xfrm>
            <a:off x="720000" y="1198300"/>
            <a:ext cx="7710900" cy="3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For Policymakers: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Grid Modernization &amp; Energy Storage: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Upgrade energy grids to support renewable energy.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Enhance energy storage infrastructure for stable supply during peak demand.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Invest in advanced battery technologies &amp; smart grid systems for improved efficiency and reliability.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Mitigating Urban Heat Islands with Smart City Design: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Address urban heat island effect with smart city technologies.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Implement reflective pavements, green spaces, and rooftop gardens to reduce temperatures &amp; absorb CO2.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Launch a "smart cooling" initiative to monitor temperature &amp; air quality, dynamically adjusting systems to improve public health.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For the Public: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Localized Air Quality Sensors &amp; Personal Tracking: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Deploy low-cost air quality sensors in urban &amp; rural areas.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Integrate sensors with wearable devices for real-time exposure tracking.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Use mobile app alerts to guide actions like staying indoors during poor air quality.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Empower public health officials to focus pollution-reduction efforts more effectively.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47"/>
          <p:cNvGrpSpPr/>
          <p:nvPr/>
        </p:nvGrpSpPr>
        <p:grpSpPr>
          <a:xfrm>
            <a:off x="5483275" y="2328284"/>
            <a:ext cx="3289439" cy="2275666"/>
            <a:chOff x="55050" y="2328334"/>
            <a:chExt cx="3289439" cy="2275666"/>
          </a:xfrm>
        </p:grpSpPr>
        <p:sp>
          <p:nvSpPr>
            <p:cNvPr id="1134" name="Google Shape;1134;p47"/>
            <p:cNvSpPr/>
            <p:nvPr/>
          </p:nvSpPr>
          <p:spPr>
            <a:xfrm>
              <a:off x="762139" y="3673804"/>
              <a:ext cx="374814" cy="238980"/>
            </a:xfrm>
            <a:custGeom>
              <a:rect b="b" l="l" r="r" t="t"/>
              <a:pathLst>
                <a:path extrusionOk="0" h="11105" w="17417">
                  <a:moveTo>
                    <a:pt x="43" y="0"/>
                  </a:moveTo>
                  <a:cubicBezTo>
                    <a:pt x="-638" y="6829"/>
                    <a:pt x="10582" y="11669"/>
                    <a:pt x="17417" y="1104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35" name="Google Shape;1135;p47"/>
            <p:cNvSpPr/>
            <p:nvPr/>
          </p:nvSpPr>
          <p:spPr>
            <a:xfrm>
              <a:off x="1835998" y="2721509"/>
              <a:ext cx="141787" cy="1874540"/>
            </a:xfrm>
            <a:custGeom>
              <a:rect b="b" l="l" r="r" t="t"/>
              <a:pathLst>
                <a:path extrusionOk="0" h="2156" w="164">
                  <a:moveTo>
                    <a:pt x="164" y="2156"/>
                  </a:moveTo>
                  <a:lnTo>
                    <a:pt x="0" y="2156"/>
                  </a:lnTo>
                  <a:lnTo>
                    <a:pt x="61" y="0"/>
                  </a:lnTo>
                  <a:lnTo>
                    <a:pt x="106" y="0"/>
                  </a:lnTo>
                  <a:lnTo>
                    <a:pt x="164" y="21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1909936" y="2606688"/>
              <a:ext cx="544531" cy="189629"/>
            </a:xfrm>
            <a:custGeom>
              <a:rect b="b" l="l" r="r" t="t"/>
              <a:pathLst>
                <a:path extrusionOk="0" h="219" w="627">
                  <a:moveTo>
                    <a:pt x="169" y="219"/>
                  </a:moveTo>
                  <a:lnTo>
                    <a:pt x="10" y="182"/>
                  </a:lnTo>
                  <a:lnTo>
                    <a:pt x="0" y="135"/>
                  </a:lnTo>
                  <a:lnTo>
                    <a:pt x="622" y="0"/>
                  </a:lnTo>
                  <a:lnTo>
                    <a:pt x="627" y="26"/>
                  </a:lnTo>
                  <a:lnTo>
                    <a:pt x="532" y="66"/>
                  </a:lnTo>
                  <a:lnTo>
                    <a:pt x="169" y="2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3825" lIns="90000" spcFirstLastPara="1" rIns="90000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2365744" y="2606688"/>
              <a:ext cx="88726" cy="56541"/>
            </a:xfrm>
            <a:custGeom>
              <a:rect b="b" l="l" r="r" t="t"/>
              <a:pathLst>
                <a:path extrusionOk="0" h="66" w="103">
                  <a:moveTo>
                    <a:pt x="8" y="66"/>
                  </a:moveTo>
                  <a:lnTo>
                    <a:pt x="0" y="24"/>
                  </a:lnTo>
                  <a:lnTo>
                    <a:pt x="98" y="0"/>
                  </a:lnTo>
                  <a:lnTo>
                    <a:pt x="103" y="26"/>
                  </a:lnTo>
                  <a:lnTo>
                    <a:pt x="8" y="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1515889" y="2328334"/>
              <a:ext cx="401877" cy="421882"/>
            </a:xfrm>
            <a:custGeom>
              <a:rect b="b" l="l" r="r" t="t"/>
              <a:pathLst>
                <a:path extrusionOk="0" h="486" w="463">
                  <a:moveTo>
                    <a:pt x="416" y="299"/>
                  </a:moveTo>
                  <a:lnTo>
                    <a:pt x="463" y="455"/>
                  </a:lnTo>
                  <a:lnTo>
                    <a:pt x="426" y="486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lnTo>
                    <a:pt x="416" y="2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1515889" y="2328334"/>
              <a:ext cx="86986" cy="79157"/>
            </a:xfrm>
            <a:custGeom>
              <a:rect b="b" l="l" r="r" t="t"/>
              <a:pathLst>
                <a:path extrusionOk="0" h="92" w="101">
                  <a:moveTo>
                    <a:pt x="101" y="60"/>
                  </a:moveTo>
                  <a:lnTo>
                    <a:pt x="69" y="92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1732485" y="2744126"/>
              <a:ext cx="190499" cy="540181"/>
            </a:xfrm>
            <a:custGeom>
              <a:rect b="b" l="l" r="r" t="t"/>
              <a:pathLst>
                <a:path extrusionOk="0" h="622" w="220">
                  <a:moveTo>
                    <a:pt x="64" y="120"/>
                  </a:moveTo>
                  <a:lnTo>
                    <a:pt x="175" y="0"/>
                  </a:lnTo>
                  <a:lnTo>
                    <a:pt x="220" y="16"/>
                  </a:lnTo>
                  <a:lnTo>
                    <a:pt x="24" y="622"/>
                  </a:lnTo>
                  <a:lnTo>
                    <a:pt x="0" y="614"/>
                  </a:lnTo>
                  <a:lnTo>
                    <a:pt x="13" y="511"/>
                  </a:lnTo>
                  <a:lnTo>
                    <a:pt x="64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1732485" y="3188623"/>
              <a:ext cx="47842" cy="95684"/>
            </a:xfrm>
            <a:custGeom>
              <a:rect b="b" l="l" r="r" t="t"/>
              <a:pathLst>
                <a:path extrusionOk="0" h="111" w="56">
                  <a:moveTo>
                    <a:pt x="13" y="0"/>
                  </a:moveTo>
                  <a:lnTo>
                    <a:pt x="56" y="13"/>
                  </a:lnTo>
                  <a:lnTo>
                    <a:pt x="24" y="111"/>
                  </a:lnTo>
                  <a:lnTo>
                    <a:pt x="0" y="10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1870793" y="2707592"/>
              <a:ext cx="72199" cy="73068"/>
            </a:xfrm>
            <a:custGeom>
              <a:rect b="b" l="l" r="r" t="t"/>
              <a:pathLst>
                <a:path extrusionOk="0" h="85" w="84">
                  <a:moveTo>
                    <a:pt x="84" y="42"/>
                  </a:moveTo>
                  <a:cubicBezTo>
                    <a:pt x="84" y="50"/>
                    <a:pt x="83" y="58"/>
                    <a:pt x="79" y="64"/>
                  </a:cubicBezTo>
                  <a:cubicBezTo>
                    <a:pt x="75" y="71"/>
                    <a:pt x="69" y="75"/>
                    <a:pt x="63" y="79"/>
                  </a:cubicBezTo>
                  <a:cubicBezTo>
                    <a:pt x="56" y="83"/>
                    <a:pt x="49" y="85"/>
                    <a:pt x="42" y="85"/>
                  </a:cubicBezTo>
                  <a:cubicBezTo>
                    <a:pt x="34" y="85"/>
                    <a:pt x="27" y="83"/>
                    <a:pt x="21" y="79"/>
                  </a:cubicBezTo>
                  <a:cubicBezTo>
                    <a:pt x="15" y="75"/>
                    <a:pt x="8" y="71"/>
                    <a:pt x="5" y="64"/>
                  </a:cubicBezTo>
                  <a:cubicBezTo>
                    <a:pt x="1" y="58"/>
                    <a:pt x="0" y="50"/>
                    <a:pt x="0" y="42"/>
                  </a:cubicBezTo>
                  <a:cubicBezTo>
                    <a:pt x="0" y="35"/>
                    <a:pt x="2" y="28"/>
                    <a:pt x="5" y="21"/>
                  </a:cubicBezTo>
                  <a:cubicBezTo>
                    <a:pt x="9" y="15"/>
                    <a:pt x="15" y="10"/>
                    <a:pt x="21" y="6"/>
                  </a:cubicBezTo>
                  <a:cubicBezTo>
                    <a:pt x="27" y="2"/>
                    <a:pt x="35" y="0"/>
                    <a:pt x="42" y="0"/>
                  </a:cubicBezTo>
                  <a:cubicBezTo>
                    <a:pt x="50" y="0"/>
                    <a:pt x="56" y="2"/>
                    <a:pt x="63" y="6"/>
                  </a:cubicBezTo>
                  <a:cubicBezTo>
                    <a:pt x="69" y="10"/>
                    <a:pt x="75" y="15"/>
                    <a:pt x="79" y="21"/>
                  </a:cubicBezTo>
                  <a:cubicBezTo>
                    <a:pt x="83" y="28"/>
                    <a:pt x="84" y="35"/>
                    <a:pt x="84" y="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2245703" y="3179925"/>
              <a:ext cx="105253" cy="1416130"/>
            </a:xfrm>
            <a:custGeom>
              <a:rect b="b" l="l" r="r" t="t"/>
              <a:pathLst>
                <a:path extrusionOk="0" h="1629" w="122">
                  <a:moveTo>
                    <a:pt x="122" y="1629"/>
                  </a:moveTo>
                  <a:lnTo>
                    <a:pt x="0" y="1629"/>
                  </a:lnTo>
                  <a:lnTo>
                    <a:pt x="45" y="0"/>
                  </a:lnTo>
                  <a:lnTo>
                    <a:pt x="77" y="0"/>
                  </a:lnTo>
                  <a:lnTo>
                    <a:pt x="122" y="16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2287456" y="2802406"/>
              <a:ext cx="155705" cy="392305"/>
            </a:xfrm>
            <a:custGeom>
              <a:rect b="b" l="l" r="r" t="t"/>
              <a:pathLst>
                <a:path extrusionOk="0" h="452" w="180">
                  <a:moveTo>
                    <a:pt x="119" y="367"/>
                  </a:moveTo>
                  <a:lnTo>
                    <a:pt x="31" y="452"/>
                  </a:lnTo>
                  <a:lnTo>
                    <a:pt x="0" y="441"/>
                  </a:lnTo>
                  <a:lnTo>
                    <a:pt x="161" y="0"/>
                  </a:lnTo>
                  <a:lnTo>
                    <a:pt x="180" y="5"/>
                  </a:lnTo>
                  <a:lnTo>
                    <a:pt x="166" y="82"/>
                  </a:lnTo>
                  <a:lnTo>
                    <a:pt x="119" y="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2404887" y="2802406"/>
              <a:ext cx="38274" cy="70459"/>
            </a:xfrm>
            <a:custGeom>
              <a:rect b="b" l="l" r="r" t="t"/>
              <a:pathLst>
                <a:path extrusionOk="0" h="82" w="45">
                  <a:moveTo>
                    <a:pt x="31" y="82"/>
                  </a:moveTo>
                  <a:lnTo>
                    <a:pt x="0" y="68"/>
                  </a:lnTo>
                  <a:lnTo>
                    <a:pt x="26" y="0"/>
                  </a:lnTo>
                  <a:lnTo>
                    <a:pt x="45" y="5"/>
                  </a:lnTo>
                  <a:lnTo>
                    <a:pt x="31" y="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1889060" y="3153829"/>
              <a:ext cx="406225" cy="128739"/>
            </a:xfrm>
            <a:custGeom>
              <a:rect b="b" l="l" r="r" t="t"/>
              <a:pathLst>
                <a:path extrusionOk="0" h="149" w="468">
                  <a:moveTo>
                    <a:pt x="344" y="0"/>
                  </a:moveTo>
                  <a:lnTo>
                    <a:pt x="460" y="32"/>
                  </a:lnTo>
                  <a:lnTo>
                    <a:pt x="468" y="67"/>
                  </a:lnTo>
                  <a:lnTo>
                    <a:pt x="3" y="149"/>
                  </a:lnTo>
                  <a:lnTo>
                    <a:pt x="0" y="130"/>
                  </a:lnTo>
                  <a:lnTo>
                    <a:pt x="71" y="104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8625" lIns="90000" spcFirstLastPara="1" rIns="90000" wrap="square" tIns="8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1889060" y="3244294"/>
              <a:ext cx="66110" cy="38274"/>
            </a:xfrm>
            <a:custGeom>
              <a:rect b="b" l="l" r="r" t="t"/>
              <a:pathLst>
                <a:path extrusionOk="0" h="45" w="77">
                  <a:moveTo>
                    <a:pt x="71" y="0"/>
                  </a:moveTo>
                  <a:lnTo>
                    <a:pt x="77" y="31"/>
                  </a:lnTo>
                  <a:lnTo>
                    <a:pt x="3" y="45"/>
                  </a:lnTo>
                  <a:lnTo>
                    <a:pt x="0" y="2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2289196" y="3191233"/>
              <a:ext cx="287055" cy="323588"/>
            </a:xfrm>
            <a:custGeom>
              <a:rect b="b" l="l" r="r" t="t"/>
              <a:pathLst>
                <a:path extrusionOk="0" h="373" w="331">
                  <a:moveTo>
                    <a:pt x="32" y="140"/>
                  </a:moveTo>
                  <a:lnTo>
                    <a:pt x="0" y="24"/>
                  </a:lnTo>
                  <a:lnTo>
                    <a:pt x="27" y="0"/>
                  </a:lnTo>
                  <a:lnTo>
                    <a:pt x="331" y="362"/>
                  </a:lnTo>
                  <a:lnTo>
                    <a:pt x="315" y="373"/>
                  </a:lnTo>
                  <a:lnTo>
                    <a:pt x="257" y="325"/>
                  </a:lnTo>
                  <a:lnTo>
                    <a:pt x="32" y="1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2512750" y="3455670"/>
              <a:ext cx="63500" cy="59150"/>
            </a:xfrm>
            <a:custGeom>
              <a:rect b="b" l="l" r="r" t="t"/>
              <a:pathLst>
                <a:path extrusionOk="0" h="69" w="74">
                  <a:moveTo>
                    <a:pt x="0" y="21"/>
                  </a:moveTo>
                  <a:lnTo>
                    <a:pt x="24" y="0"/>
                  </a:lnTo>
                  <a:lnTo>
                    <a:pt x="74" y="58"/>
                  </a:lnTo>
                  <a:lnTo>
                    <a:pt x="58" y="6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2271799" y="3169487"/>
              <a:ext cx="52192" cy="52191"/>
            </a:xfrm>
            <a:custGeom>
              <a:rect b="b" l="l" r="r" t="t"/>
              <a:pathLst>
                <a:path extrusionOk="0" h="61" w="61">
                  <a:moveTo>
                    <a:pt x="60" y="41"/>
                  </a:moveTo>
                  <a:cubicBezTo>
                    <a:pt x="55" y="56"/>
                    <a:pt x="36" y="64"/>
                    <a:pt x="20" y="59"/>
                  </a:cubicBezTo>
                  <a:cubicBezTo>
                    <a:pt x="4" y="54"/>
                    <a:pt x="-3" y="35"/>
                    <a:pt x="2" y="19"/>
                  </a:cubicBezTo>
                  <a:cubicBezTo>
                    <a:pt x="7" y="4"/>
                    <a:pt x="26" y="-4"/>
                    <a:pt x="41" y="1"/>
                  </a:cubicBezTo>
                  <a:cubicBezTo>
                    <a:pt x="57" y="9"/>
                    <a:pt x="65" y="25"/>
                    <a:pt x="60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1103826" y="3150841"/>
              <a:ext cx="556813" cy="354823"/>
            </a:xfrm>
            <a:custGeom>
              <a:rect b="b" l="l" r="r" t="t"/>
              <a:pathLst>
                <a:path extrusionOk="0" h="860" w="1349">
                  <a:moveTo>
                    <a:pt x="1108" y="469"/>
                  </a:moveTo>
                  <a:cubicBezTo>
                    <a:pt x="1090" y="503"/>
                    <a:pt x="1056" y="527"/>
                    <a:pt x="1019" y="535"/>
                  </a:cubicBezTo>
                  <a:cubicBezTo>
                    <a:pt x="981" y="543"/>
                    <a:pt x="939" y="532"/>
                    <a:pt x="910" y="508"/>
                  </a:cubicBezTo>
                  <a:cubicBezTo>
                    <a:pt x="878" y="567"/>
                    <a:pt x="815" y="606"/>
                    <a:pt x="751" y="614"/>
                  </a:cubicBezTo>
                  <a:cubicBezTo>
                    <a:pt x="685" y="622"/>
                    <a:pt x="622" y="596"/>
                    <a:pt x="577" y="548"/>
                  </a:cubicBezTo>
                  <a:cubicBezTo>
                    <a:pt x="558" y="574"/>
                    <a:pt x="526" y="588"/>
                    <a:pt x="495" y="588"/>
                  </a:cubicBezTo>
                  <a:cubicBezTo>
                    <a:pt x="463" y="588"/>
                    <a:pt x="431" y="572"/>
                    <a:pt x="413" y="545"/>
                  </a:cubicBezTo>
                  <a:cubicBezTo>
                    <a:pt x="405" y="588"/>
                    <a:pt x="368" y="625"/>
                    <a:pt x="325" y="630"/>
                  </a:cubicBezTo>
                  <a:cubicBezTo>
                    <a:pt x="333" y="651"/>
                    <a:pt x="331" y="676"/>
                    <a:pt x="320" y="694"/>
                  </a:cubicBezTo>
                  <a:cubicBezTo>
                    <a:pt x="309" y="713"/>
                    <a:pt x="286" y="723"/>
                    <a:pt x="265" y="723"/>
                  </a:cubicBezTo>
                  <a:cubicBezTo>
                    <a:pt x="280" y="741"/>
                    <a:pt x="286" y="768"/>
                    <a:pt x="280" y="791"/>
                  </a:cubicBezTo>
                  <a:cubicBezTo>
                    <a:pt x="275" y="815"/>
                    <a:pt x="262" y="836"/>
                    <a:pt x="241" y="847"/>
                  </a:cubicBezTo>
                  <a:cubicBezTo>
                    <a:pt x="220" y="858"/>
                    <a:pt x="198" y="860"/>
                    <a:pt x="175" y="860"/>
                  </a:cubicBezTo>
                  <a:cubicBezTo>
                    <a:pt x="153" y="860"/>
                    <a:pt x="132" y="855"/>
                    <a:pt x="114" y="844"/>
                  </a:cubicBezTo>
                  <a:cubicBezTo>
                    <a:pt x="95" y="831"/>
                    <a:pt x="85" y="807"/>
                    <a:pt x="82" y="786"/>
                  </a:cubicBezTo>
                  <a:cubicBezTo>
                    <a:pt x="79" y="762"/>
                    <a:pt x="87" y="738"/>
                    <a:pt x="98" y="720"/>
                  </a:cubicBezTo>
                  <a:cubicBezTo>
                    <a:pt x="74" y="725"/>
                    <a:pt x="50" y="715"/>
                    <a:pt x="34" y="694"/>
                  </a:cubicBezTo>
                  <a:cubicBezTo>
                    <a:pt x="21" y="672"/>
                    <a:pt x="21" y="646"/>
                    <a:pt x="37" y="625"/>
                  </a:cubicBezTo>
                  <a:cubicBezTo>
                    <a:pt x="5" y="585"/>
                    <a:pt x="-8" y="529"/>
                    <a:pt x="5" y="479"/>
                  </a:cubicBezTo>
                  <a:cubicBezTo>
                    <a:pt x="18" y="429"/>
                    <a:pt x="56" y="387"/>
                    <a:pt x="103" y="368"/>
                  </a:cubicBezTo>
                  <a:cubicBezTo>
                    <a:pt x="90" y="297"/>
                    <a:pt x="119" y="220"/>
                    <a:pt x="177" y="178"/>
                  </a:cubicBezTo>
                  <a:cubicBezTo>
                    <a:pt x="235" y="135"/>
                    <a:pt x="317" y="130"/>
                    <a:pt x="381" y="167"/>
                  </a:cubicBezTo>
                  <a:cubicBezTo>
                    <a:pt x="389" y="141"/>
                    <a:pt x="415" y="119"/>
                    <a:pt x="442" y="111"/>
                  </a:cubicBezTo>
                  <a:cubicBezTo>
                    <a:pt x="468" y="104"/>
                    <a:pt x="497" y="111"/>
                    <a:pt x="518" y="133"/>
                  </a:cubicBezTo>
                  <a:cubicBezTo>
                    <a:pt x="566" y="64"/>
                    <a:pt x="640" y="16"/>
                    <a:pt x="722" y="3"/>
                  </a:cubicBezTo>
                  <a:cubicBezTo>
                    <a:pt x="804" y="-10"/>
                    <a:pt x="892" y="11"/>
                    <a:pt x="960" y="59"/>
                  </a:cubicBezTo>
                  <a:cubicBezTo>
                    <a:pt x="987" y="40"/>
                    <a:pt x="1029" y="43"/>
                    <a:pt x="1058" y="51"/>
                  </a:cubicBezTo>
                  <a:cubicBezTo>
                    <a:pt x="1087" y="59"/>
                    <a:pt x="1114" y="80"/>
                    <a:pt x="1127" y="109"/>
                  </a:cubicBezTo>
                  <a:cubicBezTo>
                    <a:pt x="1143" y="101"/>
                    <a:pt x="1161" y="104"/>
                    <a:pt x="1175" y="117"/>
                  </a:cubicBezTo>
                  <a:cubicBezTo>
                    <a:pt x="1188" y="130"/>
                    <a:pt x="1188" y="148"/>
                    <a:pt x="1180" y="164"/>
                  </a:cubicBezTo>
                  <a:cubicBezTo>
                    <a:pt x="1209" y="162"/>
                    <a:pt x="1243" y="175"/>
                    <a:pt x="1262" y="199"/>
                  </a:cubicBezTo>
                  <a:cubicBezTo>
                    <a:pt x="1280" y="223"/>
                    <a:pt x="1286" y="254"/>
                    <a:pt x="1278" y="283"/>
                  </a:cubicBezTo>
                  <a:cubicBezTo>
                    <a:pt x="1304" y="281"/>
                    <a:pt x="1333" y="297"/>
                    <a:pt x="1344" y="320"/>
                  </a:cubicBezTo>
                  <a:cubicBezTo>
                    <a:pt x="1355" y="344"/>
                    <a:pt x="1347" y="376"/>
                    <a:pt x="1328" y="395"/>
                  </a:cubicBezTo>
                  <a:cubicBezTo>
                    <a:pt x="1307" y="413"/>
                    <a:pt x="1278" y="416"/>
                    <a:pt x="1254" y="402"/>
                  </a:cubicBezTo>
                  <a:cubicBezTo>
                    <a:pt x="1254" y="432"/>
                    <a:pt x="1238" y="463"/>
                    <a:pt x="1212" y="477"/>
                  </a:cubicBezTo>
                  <a:cubicBezTo>
                    <a:pt x="1177" y="492"/>
                    <a:pt x="1135" y="484"/>
                    <a:pt x="1108" y="4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1061693" y="3392484"/>
              <a:ext cx="30980" cy="32219"/>
            </a:xfrm>
            <a:custGeom>
              <a:rect b="b" l="l" r="r" t="t"/>
              <a:pathLst>
                <a:path extrusionOk="0" h="79" w="76">
                  <a:moveTo>
                    <a:pt x="38" y="0"/>
                  </a:moveTo>
                  <a:cubicBezTo>
                    <a:pt x="-12" y="0"/>
                    <a:pt x="-13" y="79"/>
                    <a:pt x="38" y="79"/>
                  </a:cubicBezTo>
                  <a:cubicBezTo>
                    <a:pt x="88" y="79"/>
                    <a:pt x="89" y="0"/>
                    <a:pt x="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1070781" y="3355308"/>
              <a:ext cx="18175" cy="19414"/>
            </a:xfrm>
            <a:custGeom>
              <a:rect b="b" l="l" r="r" t="t"/>
              <a:pathLst>
                <a:path extrusionOk="0" h="48" w="45">
                  <a:moveTo>
                    <a:pt x="24" y="0"/>
                  </a:moveTo>
                  <a:cubicBezTo>
                    <a:pt x="-7" y="0"/>
                    <a:pt x="-7" y="48"/>
                    <a:pt x="24" y="48"/>
                  </a:cubicBezTo>
                  <a:cubicBezTo>
                    <a:pt x="53" y="48"/>
                    <a:pt x="53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1041453" y="3474684"/>
              <a:ext cx="273862" cy="51633"/>
            </a:xfrm>
            <a:custGeom>
              <a:rect b="b" l="l" r="r" t="t"/>
              <a:pathLst>
                <a:path extrusionOk="0" h="126" w="664">
                  <a:moveTo>
                    <a:pt x="664" y="126"/>
                  </a:moveTo>
                  <a:cubicBezTo>
                    <a:pt x="442" y="97"/>
                    <a:pt x="222" y="97"/>
                    <a:pt x="0" y="126"/>
                  </a:cubicBezTo>
                  <a:cubicBezTo>
                    <a:pt x="3" y="116"/>
                    <a:pt x="3" y="105"/>
                    <a:pt x="5" y="95"/>
                  </a:cubicBezTo>
                  <a:cubicBezTo>
                    <a:pt x="11" y="71"/>
                    <a:pt x="13" y="47"/>
                    <a:pt x="19" y="23"/>
                  </a:cubicBezTo>
                  <a:cubicBezTo>
                    <a:pt x="228" y="-8"/>
                    <a:pt x="439" y="-8"/>
                    <a:pt x="648" y="23"/>
                  </a:cubicBezTo>
                  <a:cubicBezTo>
                    <a:pt x="651" y="47"/>
                    <a:pt x="656" y="71"/>
                    <a:pt x="662" y="92"/>
                  </a:cubicBezTo>
                  <a:cubicBezTo>
                    <a:pt x="659" y="105"/>
                    <a:pt x="662" y="116"/>
                    <a:pt x="664" y="1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670107" y="3493685"/>
              <a:ext cx="1016973" cy="1110315"/>
            </a:xfrm>
            <a:custGeom>
              <a:rect b="b" l="l" r="r" t="t"/>
              <a:pathLst>
                <a:path extrusionOk="0" h="2689" w="2463">
                  <a:moveTo>
                    <a:pt x="2463" y="2689"/>
                  </a:moveTo>
                  <a:lnTo>
                    <a:pt x="0" y="2689"/>
                  </a:lnTo>
                  <a:cubicBezTo>
                    <a:pt x="349" y="1969"/>
                    <a:pt x="611" y="1221"/>
                    <a:pt x="777" y="443"/>
                  </a:cubicBezTo>
                  <a:cubicBezTo>
                    <a:pt x="783" y="422"/>
                    <a:pt x="785" y="401"/>
                    <a:pt x="791" y="379"/>
                  </a:cubicBezTo>
                  <a:cubicBezTo>
                    <a:pt x="793" y="364"/>
                    <a:pt x="796" y="350"/>
                    <a:pt x="799" y="334"/>
                  </a:cubicBezTo>
                  <a:cubicBezTo>
                    <a:pt x="804" y="305"/>
                    <a:pt x="809" y="276"/>
                    <a:pt x="817" y="244"/>
                  </a:cubicBezTo>
                  <a:cubicBezTo>
                    <a:pt x="820" y="226"/>
                    <a:pt x="825" y="207"/>
                    <a:pt x="828" y="189"/>
                  </a:cubicBezTo>
                  <a:cubicBezTo>
                    <a:pt x="830" y="176"/>
                    <a:pt x="833" y="162"/>
                    <a:pt x="836" y="149"/>
                  </a:cubicBezTo>
                  <a:cubicBezTo>
                    <a:pt x="838" y="136"/>
                    <a:pt x="841" y="125"/>
                    <a:pt x="841" y="112"/>
                  </a:cubicBezTo>
                  <a:cubicBezTo>
                    <a:pt x="846" y="83"/>
                    <a:pt x="852" y="57"/>
                    <a:pt x="854" y="28"/>
                  </a:cubicBezTo>
                  <a:cubicBezTo>
                    <a:pt x="1106" y="-10"/>
                    <a:pt x="1357" y="-10"/>
                    <a:pt x="1606" y="28"/>
                  </a:cubicBezTo>
                  <a:cubicBezTo>
                    <a:pt x="1611" y="57"/>
                    <a:pt x="1616" y="83"/>
                    <a:pt x="1619" y="112"/>
                  </a:cubicBezTo>
                  <a:cubicBezTo>
                    <a:pt x="1621" y="125"/>
                    <a:pt x="1624" y="136"/>
                    <a:pt x="1624" y="149"/>
                  </a:cubicBezTo>
                  <a:cubicBezTo>
                    <a:pt x="1627" y="162"/>
                    <a:pt x="1629" y="176"/>
                    <a:pt x="1632" y="189"/>
                  </a:cubicBezTo>
                  <a:cubicBezTo>
                    <a:pt x="1635" y="207"/>
                    <a:pt x="1640" y="226"/>
                    <a:pt x="1643" y="244"/>
                  </a:cubicBezTo>
                  <a:cubicBezTo>
                    <a:pt x="1648" y="274"/>
                    <a:pt x="1653" y="303"/>
                    <a:pt x="1661" y="334"/>
                  </a:cubicBezTo>
                  <a:cubicBezTo>
                    <a:pt x="1664" y="350"/>
                    <a:pt x="1666" y="364"/>
                    <a:pt x="1669" y="379"/>
                  </a:cubicBezTo>
                  <a:cubicBezTo>
                    <a:pt x="1674" y="401"/>
                    <a:pt x="1677" y="422"/>
                    <a:pt x="1682" y="443"/>
                  </a:cubicBezTo>
                  <a:cubicBezTo>
                    <a:pt x="1849" y="1221"/>
                    <a:pt x="2111" y="1967"/>
                    <a:pt x="2463" y="26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1014191" y="3493685"/>
              <a:ext cx="327563" cy="61134"/>
            </a:xfrm>
            <a:custGeom>
              <a:rect b="b" l="l" r="r" t="t"/>
              <a:pathLst>
                <a:path extrusionOk="0" h="149" w="794">
                  <a:moveTo>
                    <a:pt x="794" y="149"/>
                  </a:moveTo>
                  <a:cubicBezTo>
                    <a:pt x="529" y="115"/>
                    <a:pt x="265" y="115"/>
                    <a:pt x="0" y="149"/>
                  </a:cubicBezTo>
                  <a:cubicBezTo>
                    <a:pt x="3" y="136"/>
                    <a:pt x="5" y="125"/>
                    <a:pt x="5" y="112"/>
                  </a:cubicBezTo>
                  <a:cubicBezTo>
                    <a:pt x="11" y="83"/>
                    <a:pt x="16" y="57"/>
                    <a:pt x="19" y="28"/>
                  </a:cubicBezTo>
                  <a:cubicBezTo>
                    <a:pt x="270" y="-10"/>
                    <a:pt x="521" y="-10"/>
                    <a:pt x="770" y="28"/>
                  </a:cubicBezTo>
                  <a:cubicBezTo>
                    <a:pt x="775" y="57"/>
                    <a:pt x="780" y="83"/>
                    <a:pt x="783" y="112"/>
                  </a:cubicBezTo>
                  <a:cubicBezTo>
                    <a:pt x="791" y="123"/>
                    <a:pt x="791" y="136"/>
                    <a:pt x="794" y="1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8625" lIns="90000" spcFirstLastPara="1" rIns="90000" wrap="square" tIns="8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1007582" y="3560601"/>
              <a:ext cx="341606" cy="33458"/>
            </a:xfrm>
            <a:custGeom>
              <a:rect b="b" l="l" r="r" t="t"/>
              <a:pathLst>
                <a:path extrusionOk="0" h="82" w="828">
                  <a:moveTo>
                    <a:pt x="828" y="82"/>
                  </a:moveTo>
                  <a:cubicBezTo>
                    <a:pt x="553" y="43"/>
                    <a:pt x="275" y="45"/>
                    <a:pt x="0" y="82"/>
                  </a:cubicBezTo>
                  <a:cubicBezTo>
                    <a:pt x="3" y="64"/>
                    <a:pt x="8" y="45"/>
                    <a:pt x="11" y="27"/>
                  </a:cubicBezTo>
                  <a:cubicBezTo>
                    <a:pt x="281" y="-10"/>
                    <a:pt x="550" y="-10"/>
                    <a:pt x="818" y="27"/>
                  </a:cubicBezTo>
                  <a:cubicBezTo>
                    <a:pt x="820" y="43"/>
                    <a:pt x="823" y="64"/>
                    <a:pt x="828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8" name="Google Shape;1158;p47"/>
            <p:cNvGrpSpPr/>
            <p:nvPr/>
          </p:nvGrpSpPr>
          <p:grpSpPr>
            <a:xfrm>
              <a:off x="55050" y="4595950"/>
              <a:ext cx="3289439" cy="9"/>
              <a:chOff x="0" y="4595950"/>
              <a:chExt cx="3289439" cy="9"/>
            </a:xfrm>
          </p:grpSpPr>
          <p:cxnSp>
            <p:nvCxnSpPr>
              <p:cNvPr id="1159" name="Google Shape;1159;p47"/>
              <p:cNvCxnSpPr/>
              <p:nvPr/>
            </p:nvCxnSpPr>
            <p:spPr>
              <a:xfrm>
                <a:off x="0" y="4595950"/>
                <a:ext cx="292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0" name="Google Shape;1160;p47"/>
              <p:cNvCxnSpPr/>
              <p:nvPr/>
            </p:nvCxnSpPr>
            <p:spPr>
              <a:xfrm>
                <a:off x="3072839" y="4595959"/>
                <a:ext cx="21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61" name="Google Shape;1161;p47"/>
            <p:cNvGrpSpPr/>
            <p:nvPr/>
          </p:nvGrpSpPr>
          <p:grpSpPr>
            <a:xfrm>
              <a:off x="194918" y="2948767"/>
              <a:ext cx="660102" cy="1651283"/>
              <a:chOff x="3899880" y="1817280"/>
              <a:chExt cx="1502280" cy="3758040"/>
            </a:xfrm>
          </p:grpSpPr>
          <p:sp>
            <p:nvSpPr>
              <p:cNvPr id="1162" name="Google Shape;1162;p47"/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rect b="b" l="l" r="r" t="t"/>
                <a:pathLst>
                  <a:path extrusionOk="0" h="10437" w="1541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47"/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rect b="b" l="l" r="r" t="t"/>
                <a:pathLst>
                  <a:path extrusionOk="0" h="10037" w="1466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47"/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rect b="b" l="l" r="r" t="t"/>
                <a:pathLst>
                  <a:path extrusionOk="0" h="10036" w="1464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47"/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rect b="b" l="l" r="r" t="t"/>
                <a:pathLst>
                  <a:path extrusionOk="0" h="380" w="2781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47"/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rect b="b" l="l" r="r" t="t"/>
                <a:pathLst>
                  <a:path extrusionOk="0" h="513" w="1194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47"/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rect b="b" l="l" r="r" t="t"/>
                <a:pathLst>
                  <a:path extrusionOk="0" h="515" w="1194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47"/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rect b="b" l="l" r="r" t="t"/>
                <a:pathLst>
                  <a:path extrusionOk="0" h="413" w="3051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47"/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rect b="b" l="l" r="r" t="t"/>
                <a:pathLst>
                  <a:path extrusionOk="0" h="776" w="1157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47"/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rect b="b" l="l" r="r" t="t"/>
                <a:pathLst>
                  <a:path extrusionOk="0" h="777" w="1158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47"/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rect b="b" l="l" r="r" t="t"/>
                <a:pathLst>
                  <a:path extrusionOk="0" h="455" w="4172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47"/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rect b="b" l="l" r="r" t="t"/>
                <a:pathLst>
                  <a:path extrusionOk="0" h="773" w="1808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47"/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rect b="b" l="l" r="r" t="t"/>
                <a:pathLst>
                  <a:path extrusionOk="0" h="369" w="1787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47"/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rect b="b" l="l" r="r" t="t"/>
                <a:pathLst>
                  <a:path extrusionOk="0" h="772" w="1809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47"/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rect b="b" l="l" r="r" t="t"/>
                <a:pathLst>
                  <a:path extrusionOk="0" h="369" w="1786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6" name="Google Shape;1176;p47"/>
          <p:cNvSpPr txBox="1"/>
          <p:nvPr>
            <p:ph type="title"/>
          </p:nvPr>
        </p:nvSpPr>
        <p:spPr>
          <a:xfrm>
            <a:off x="2994750" y="531375"/>
            <a:ext cx="3154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grpSp>
        <p:nvGrpSpPr>
          <p:cNvPr id="1177" name="Google Shape;1177;p47"/>
          <p:cNvGrpSpPr/>
          <p:nvPr/>
        </p:nvGrpSpPr>
        <p:grpSpPr>
          <a:xfrm>
            <a:off x="55053" y="2027879"/>
            <a:ext cx="4021366" cy="2576073"/>
            <a:chOff x="92650" y="2000598"/>
            <a:chExt cx="4020964" cy="2603408"/>
          </a:xfrm>
        </p:grpSpPr>
        <p:grpSp>
          <p:nvGrpSpPr>
            <p:cNvPr id="1178" name="Google Shape;1178;p47"/>
            <p:cNvGrpSpPr/>
            <p:nvPr/>
          </p:nvGrpSpPr>
          <p:grpSpPr>
            <a:xfrm>
              <a:off x="2439768" y="2000598"/>
              <a:ext cx="812778" cy="2603408"/>
              <a:chOff x="370549" y="2791178"/>
              <a:chExt cx="570972" cy="1828750"/>
            </a:xfrm>
          </p:grpSpPr>
          <p:sp>
            <p:nvSpPr>
              <p:cNvPr id="1179" name="Google Shape;1179;p47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rect b="b" l="l" r="r" t="t"/>
                <a:pathLst>
                  <a:path extrusionOk="0" h="2325" w="744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47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rect b="b" l="l" r="r" t="t"/>
                <a:pathLst>
                  <a:path extrusionOk="0" h="1809" w="417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47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rect b="b" l="l" r="r" t="t"/>
                <a:pathLst>
                  <a:path extrusionOk="0" h="1811" w="413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47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rect b="b" l="l" r="r" t="t"/>
                <a:pathLst>
                  <a:path extrusionOk="0" h="64" w="171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3" name="Google Shape;1183;p47"/>
            <p:cNvSpPr/>
            <p:nvPr/>
          </p:nvSpPr>
          <p:spPr>
            <a:xfrm flipH="1">
              <a:off x="1038134" y="2232975"/>
              <a:ext cx="1720514" cy="161691"/>
            </a:xfrm>
            <a:custGeom>
              <a:rect b="b" l="l" r="r" t="t"/>
              <a:pathLst>
                <a:path extrusionOk="0" h="148" w="2004">
                  <a:moveTo>
                    <a:pt x="974" y="148"/>
                  </a:moveTo>
                  <a:cubicBezTo>
                    <a:pt x="642" y="148"/>
                    <a:pt x="312" y="106"/>
                    <a:pt x="5" y="21"/>
                  </a:cubicBezTo>
                  <a:cubicBezTo>
                    <a:pt x="0" y="20"/>
                    <a:pt x="-1" y="17"/>
                    <a:pt x="0" y="13"/>
                  </a:cubicBezTo>
                  <a:cubicBezTo>
                    <a:pt x="2" y="8"/>
                    <a:pt x="5" y="7"/>
                    <a:pt x="9" y="8"/>
                  </a:cubicBezTo>
                  <a:cubicBezTo>
                    <a:pt x="633" y="180"/>
                    <a:pt x="1338" y="177"/>
                    <a:pt x="1995" y="1"/>
                  </a:cubicBezTo>
                  <a:cubicBezTo>
                    <a:pt x="2000" y="-1"/>
                    <a:pt x="2003" y="2"/>
                    <a:pt x="2004" y="7"/>
                  </a:cubicBezTo>
                  <a:cubicBezTo>
                    <a:pt x="2005" y="11"/>
                    <a:pt x="2003" y="14"/>
                    <a:pt x="1998" y="15"/>
                  </a:cubicBezTo>
                  <a:cubicBezTo>
                    <a:pt x="1663" y="104"/>
                    <a:pt x="1316" y="148"/>
                    <a:pt x="974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8275" lIns="90000" spcFirstLastPara="1" rIns="90000" wrap="square" tIns="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7"/>
            <p:cNvSpPr/>
            <p:nvPr/>
          </p:nvSpPr>
          <p:spPr>
            <a:xfrm flipH="1">
              <a:off x="1029549" y="2333486"/>
              <a:ext cx="1729100" cy="158414"/>
            </a:xfrm>
            <a:custGeom>
              <a:rect b="b" l="l" r="r" t="t"/>
              <a:pathLst>
                <a:path extrusionOk="0" h="145" w="2014">
                  <a:moveTo>
                    <a:pt x="1001" y="145"/>
                  </a:moveTo>
                  <a:cubicBezTo>
                    <a:pt x="662" y="145"/>
                    <a:pt x="325" y="101"/>
                    <a:pt x="5" y="14"/>
                  </a:cubicBezTo>
                  <a:cubicBezTo>
                    <a:pt x="0" y="12"/>
                    <a:pt x="-1" y="9"/>
                    <a:pt x="0" y="5"/>
                  </a:cubicBezTo>
                  <a:cubicBezTo>
                    <a:pt x="2" y="1"/>
                    <a:pt x="5" y="-1"/>
                    <a:pt x="9" y="1"/>
                  </a:cubicBezTo>
                  <a:cubicBezTo>
                    <a:pt x="644" y="176"/>
                    <a:pt x="1354" y="176"/>
                    <a:pt x="2004" y="1"/>
                  </a:cubicBezTo>
                  <a:cubicBezTo>
                    <a:pt x="2008" y="-1"/>
                    <a:pt x="2012" y="1"/>
                    <a:pt x="2013" y="6"/>
                  </a:cubicBezTo>
                  <a:cubicBezTo>
                    <a:pt x="2015" y="10"/>
                    <a:pt x="2011" y="14"/>
                    <a:pt x="2007" y="15"/>
                  </a:cubicBezTo>
                  <a:cubicBezTo>
                    <a:pt x="1682" y="101"/>
                    <a:pt x="1341" y="145"/>
                    <a:pt x="100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7200" lIns="90000" spcFirstLastPara="1" rIns="90000" wrap="square" tIns="7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5" name="Google Shape;1185;p47"/>
            <p:cNvCxnSpPr/>
            <p:nvPr/>
          </p:nvCxnSpPr>
          <p:spPr>
            <a:xfrm>
              <a:off x="92650" y="4595950"/>
              <a:ext cx="371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47"/>
            <p:cNvCxnSpPr/>
            <p:nvPr/>
          </p:nvCxnSpPr>
          <p:spPr>
            <a:xfrm>
              <a:off x="3897014" y="4595959"/>
              <a:ext cx="21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7" name="Google Shape;1187;p47"/>
            <p:cNvSpPr/>
            <p:nvPr/>
          </p:nvSpPr>
          <p:spPr>
            <a:xfrm>
              <a:off x="419898" y="2188054"/>
              <a:ext cx="1266560" cy="1544979"/>
            </a:xfrm>
            <a:custGeom>
              <a:rect b="b" l="l" r="r" t="t"/>
              <a:pathLst>
                <a:path extrusionOk="0" h="1617" w="1399">
                  <a:moveTo>
                    <a:pt x="1399" y="701"/>
                  </a:moveTo>
                  <a:cubicBezTo>
                    <a:pt x="1399" y="312"/>
                    <a:pt x="1079" y="-5"/>
                    <a:pt x="690" y="0"/>
                  </a:cubicBezTo>
                  <a:cubicBezTo>
                    <a:pt x="304" y="6"/>
                    <a:pt x="-5" y="326"/>
                    <a:pt x="0" y="712"/>
                  </a:cubicBezTo>
                  <a:cubicBezTo>
                    <a:pt x="3" y="942"/>
                    <a:pt x="116" y="1146"/>
                    <a:pt x="291" y="1270"/>
                  </a:cubicBezTo>
                  <a:lnTo>
                    <a:pt x="291" y="1273"/>
                  </a:lnTo>
                  <a:cubicBezTo>
                    <a:pt x="304" y="1402"/>
                    <a:pt x="360" y="1524"/>
                    <a:pt x="450" y="1617"/>
                  </a:cubicBezTo>
                  <a:lnTo>
                    <a:pt x="450" y="1617"/>
                  </a:lnTo>
                  <a:lnTo>
                    <a:pt x="698" y="1617"/>
                  </a:lnTo>
                  <a:lnTo>
                    <a:pt x="947" y="1617"/>
                  </a:lnTo>
                  <a:lnTo>
                    <a:pt x="947" y="1617"/>
                  </a:lnTo>
                  <a:cubicBezTo>
                    <a:pt x="1037" y="1522"/>
                    <a:pt x="1093" y="1402"/>
                    <a:pt x="1106" y="1273"/>
                  </a:cubicBezTo>
                  <a:lnTo>
                    <a:pt x="1106" y="1270"/>
                  </a:lnTo>
                  <a:cubicBezTo>
                    <a:pt x="1283" y="1143"/>
                    <a:pt x="1399" y="937"/>
                    <a:pt x="1399" y="7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932683" y="3285603"/>
              <a:ext cx="236460" cy="449343"/>
            </a:xfrm>
            <a:custGeom>
              <a:rect b="b" l="l" r="r" t="t"/>
              <a:pathLst>
                <a:path extrusionOk="0" h="471" w="262">
                  <a:moveTo>
                    <a:pt x="161" y="186"/>
                  </a:moveTo>
                  <a:lnTo>
                    <a:pt x="140" y="0"/>
                  </a:lnTo>
                  <a:lnTo>
                    <a:pt x="132" y="0"/>
                  </a:lnTo>
                  <a:lnTo>
                    <a:pt x="124" y="0"/>
                  </a:lnTo>
                  <a:lnTo>
                    <a:pt x="103" y="186"/>
                  </a:lnTo>
                  <a:lnTo>
                    <a:pt x="0" y="244"/>
                  </a:lnTo>
                  <a:lnTo>
                    <a:pt x="29" y="471"/>
                  </a:lnTo>
                  <a:lnTo>
                    <a:pt x="132" y="471"/>
                  </a:lnTo>
                  <a:lnTo>
                    <a:pt x="235" y="471"/>
                  </a:lnTo>
                  <a:lnTo>
                    <a:pt x="262" y="244"/>
                  </a:lnTo>
                  <a:lnTo>
                    <a:pt x="161" y="1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743333" y="2997831"/>
              <a:ext cx="239180" cy="722778"/>
            </a:xfrm>
            <a:custGeom>
              <a:rect b="b" l="l" r="r" t="t"/>
              <a:pathLst>
                <a:path extrusionOk="0" h="757" w="265">
                  <a:moveTo>
                    <a:pt x="257" y="757"/>
                  </a:moveTo>
                  <a:lnTo>
                    <a:pt x="209" y="386"/>
                  </a:lnTo>
                  <a:lnTo>
                    <a:pt x="0" y="5"/>
                  </a:lnTo>
                  <a:lnTo>
                    <a:pt x="8" y="0"/>
                  </a:lnTo>
                  <a:lnTo>
                    <a:pt x="217" y="384"/>
                  </a:lnTo>
                  <a:lnTo>
                    <a:pt x="217" y="386"/>
                  </a:lnTo>
                  <a:lnTo>
                    <a:pt x="265" y="757"/>
                  </a:lnTo>
                  <a:lnTo>
                    <a:pt x="257" y="7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995196" y="3614485"/>
              <a:ext cx="56171" cy="106122"/>
            </a:xfrm>
            <a:custGeom>
              <a:rect b="b" l="l" r="r" t="t"/>
              <a:pathLst>
                <a:path extrusionOk="0" h="112" w="63">
                  <a:moveTo>
                    <a:pt x="8" y="112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8"/>
                  </a:lnTo>
                  <a:lnTo>
                    <a:pt x="8" y="8"/>
                  </a:lnTo>
                  <a:lnTo>
                    <a:pt x="16" y="112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1119315" y="2997831"/>
              <a:ext cx="241897" cy="722778"/>
            </a:xfrm>
            <a:custGeom>
              <a:rect b="b" l="l" r="r" t="t"/>
              <a:pathLst>
                <a:path extrusionOk="0" h="757" w="268">
                  <a:moveTo>
                    <a:pt x="8" y="757"/>
                  </a:moveTo>
                  <a:lnTo>
                    <a:pt x="0" y="757"/>
                  </a:lnTo>
                  <a:lnTo>
                    <a:pt x="51" y="384"/>
                  </a:lnTo>
                  <a:lnTo>
                    <a:pt x="51" y="384"/>
                  </a:lnTo>
                  <a:lnTo>
                    <a:pt x="260" y="0"/>
                  </a:lnTo>
                  <a:lnTo>
                    <a:pt x="268" y="5"/>
                  </a:lnTo>
                  <a:lnTo>
                    <a:pt x="59" y="386"/>
                  </a:lnTo>
                  <a:lnTo>
                    <a:pt x="8" y="7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1052272" y="3614485"/>
              <a:ext cx="57077" cy="106122"/>
            </a:xfrm>
            <a:custGeom>
              <a:rect b="b" l="l" r="r" t="t"/>
              <a:pathLst>
                <a:path extrusionOk="0" h="112" w="64">
                  <a:moveTo>
                    <a:pt x="56" y="112"/>
                  </a:moveTo>
                  <a:lnTo>
                    <a:pt x="48" y="112"/>
                  </a:lnTo>
                  <a:lnTo>
                    <a:pt x="5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64" y="0"/>
                  </a:lnTo>
                  <a:lnTo>
                    <a:pt x="56" y="1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718871" y="2798016"/>
              <a:ext cx="670425" cy="264826"/>
            </a:xfrm>
            <a:custGeom>
              <a:rect b="b" l="l" r="r" t="t"/>
              <a:pathLst>
                <a:path extrusionOk="0" h="278" w="741">
                  <a:moveTo>
                    <a:pt x="207" y="278"/>
                  </a:moveTo>
                  <a:cubicBezTo>
                    <a:pt x="196" y="278"/>
                    <a:pt x="183" y="272"/>
                    <a:pt x="175" y="262"/>
                  </a:cubicBezTo>
                  <a:cubicBezTo>
                    <a:pt x="167" y="251"/>
                    <a:pt x="162" y="238"/>
                    <a:pt x="159" y="227"/>
                  </a:cubicBezTo>
                  <a:cubicBezTo>
                    <a:pt x="149" y="185"/>
                    <a:pt x="135" y="135"/>
                    <a:pt x="149" y="87"/>
                  </a:cubicBezTo>
                  <a:cubicBezTo>
                    <a:pt x="149" y="85"/>
                    <a:pt x="151" y="79"/>
                    <a:pt x="151" y="77"/>
                  </a:cubicBezTo>
                  <a:cubicBezTo>
                    <a:pt x="146" y="71"/>
                    <a:pt x="141" y="66"/>
                    <a:pt x="135" y="61"/>
                  </a:cubicBezTo>
                  <a:cubicBezTo>
                    <a:pt x="117" y="47"/>
                    <a:pt x="98" y="42"/>
                    <a:pt x="80" y="47"/>
                  </a:cubicBezTo>
                  <a:cubicBezTo>
                    <a:pt x="48" y="55"/>
                    <a:pt x="30" y="87"/>
                    <a:pt x="27" y="119"/>
                  </a:cubicBezTo>
                  <a:cubicBezTo>
                    <a:pt x="24" y="153"/>
                    <a:pt x="35" y="190"/>
                    <a:pt x="46" y="222"/>
                  </a:cubicBezTo>
                  <a:cubicBezTo>
                    <a:pt x="48" y="230"/>
                    <a:pt x="46" y="235"/>
                    <a:pt x="38" y="238"/>
                  </a:cubicBezTo>
                  <a:cubicBezTo>
                    <a:pt x="30" y="241"/>
                    <a:pt x="24" y="238"/>
                    <a:pt x="22" y="230"/>
                  </a:cubicBezTo>
                  <a:cubicBezTo>
                    <a:pt x="11" y="196"/>
                    <a:pt x="-2" y="156"/>
                    <a:pt x="1" y="116"/>
                  </a:cubicBezTo>
                  <a:cubicBezTo>
                    <a:pt x="3" y="79"/>
                    <a:pt x="30" y="32"/>
                    <a:pt x="75" y="24"/>
                  </a:cubicBezTo>
                  <a:cubicBezTo>
                    <a:pt x="98" y="18"/>
                    <a:pt x="128" y="26"/>
                    <a:pt x="151" y="42"/>
                  </a:cubicBezTo>
                  <a:cubicBezTo>
                    <a:pt x="157" y="45"/>
                    <a:pt x="162" y="50"/>
                    <a:pt x="165" y="55"/>
                  </a:cubicBezTo>
                  <a:cubicBezTo>
                    <a:pt x="186" y="24"/>
                    <a:pt x="220" y="0"/>
                    <a:pt x="260" y="5"/>
                  </a:cubicBezTo>
                  <a:cubicBezTo>
                    <a:pt x="286" y="8"/>
                    <a:pt x="313" y="24"/>
                    <a:pt x="329" y="50"/>
                  </a:cubicBezTo>
                  <a:cubicBezTo>
                    <a:pt x="347" y="21"/>
                    <a:pt x="379" y="-3"/>
                    <a:pt x="416" y="3"/>
                  </a:cubicBezTo>
                  <a:cubicBezTo>
                    <a:pt x="437" y="5"/>
                    <a:pt x="453" y="18"/>
                    <a:pt x="464" y="32"/>
                  </a:cubicBezTo>
                  <a:cubicBezTo>
                    <a:pt x="482" y="10"/>
                    <a:pt x="509" y="-3"/>
                    <a:pt x="538" y="0"/>
                  </a:cubicBezTo>
                  <a:cubicBezTo>
                    <a:pt x="559" y="3"/>
                    <a:pt x="580" y="18"/>
                    <a:pt x="593" y="40"/>
                  </a:cubicBezTo>
                  <a:cubicBezTo>
                    <a:pt x="620" y="18"/>
                    <a:pt x="651" y="10"/>
                    <a:pt x="675" y="18"/>
                  </a:cubicBezTo>
                  <a:cubicBezTo>
                    <a:pt x="718" y="29"/>
                    <a:pt x="741" y="75"/>
                    <a:pt x="741" y="114"/>
                  </a:cubicBezTo>
                  <a:cubicBezTo>
                    <a:pt x="741" y="154"/>
                    <a:pt x="725" y="190"/>
                    <a:pt x="712" y="222"/>
                  </a:cubicBezTo>
                  <a:cubicBezTo>
                    <a:pt x="710" y="227"/>
                    <a:pt x="702" y="233"/>
                    <a:pt x="696" y="227"/>
                  </a:cubicBezTo>
                  <a:cubicBezTo>
                    <a:pt x="691" y="225"/>
                    <a:pt x="686" y="217"/>
                    <a:pt x="691" y="212"/>
                  </a:cubicBezTo>
                  <a:cubicBezTo>
                    <a:pt x="704" y="182"/>
                    <a:pt x="720" y="148"/>
                    <a:pt x="718" y="114"/>
                  </a:cubicBezTo>
                  <a:cubicBezTo>
                    <a:pt x="718" y="85"/>
                    <a:pt x="699" y="50"/>
                    <a:pt x="670" y="42"/>
                  </a:cubicBezTo>
                  <a:cubicBezTo>
                    <a:pt x="643" y="37"/>
                    <a:pt x="614" y="53"/>
                    <a:pt x="604" y="63"/>
                  </a:cubicBezTo>
                  <a:cubicBezTo>
                    <a:pt x="609" y="77"/>
                    <a:pt x="609" y="95"/>
                    <a:pt x="609" y="114"/>
                  </a:cubicBezTo>
                  <a:cubicBezTo>
                    <a:pt x="609" y="153"/>
                    <a:pt x="598" y="193"/>
                    <a:pt x="583" y="230"/>
                  </a:cubicBezTo>
                  <a:cubicBezTo>
                    <a:pt x="572" y="251"/>
                    <a:pt x="559" y="259"/>
                    <a:pt x="543" y="257"/>
                  </a:cubicBezTo>
                  <a:cubicBezTo>
                    <a:pt x="535" y="254"/>
                    <a:pt x="522" y="249"/>
                    <a:pt x="519" y="222"/>
                  </a:cubicBezTo>
                  <a:cubicBezTo>
                    <a:pt x="511" y="161"/>
                    <a:pt x="532" y="98"/>
                    <a:pt x="575" y="55"/>
                  </a:cubicBezTo>
                  <a:cubicBezTo>
                    <a:pt x="567" y="40"/>
                    <a:pt x="551" y="26"/>
                    <a:pt x="535" y="24"/>
                  </a:cubicBezTo>
                  <a:cubicBezTo>
                    <a:pt x="514" y="21"/>
                    <a:pt x="495" y="34"/>
                    <a:pt x="479" y="53"/>
                  </a:cubicBezTo>
                  <a:cubicBezTo>
                    <a:pt x="482" y="61"/>
                    <a:pt x="485" y="66"/>
                    <a:pt x="487" y="71"/>
                  </a:cubicBezTo>
                  <a:cubicBezTo>
                    <a:pt x="506" y="124"/>
                    <a:pt x="503" y="185"/>
                    <a:pt x="479" y="238"/>
                  </a:cubicBezTo>
                  <a:cubicBezTo>
                    <a:pt x="471" y="254"/>
                    <a:pt x="458" y="264"/>
                    <a:pt x="445" y="259"/>
                  </a:cubicBezTo>
                  <a:cubicBezTo>
                    <a:pt x="429" y="257"/>
                    <a:pt x="427" y="238"/>
                    <a:pt x="424" y="233"/>
                  </a:cubicBezTo>
                  <a:cubicBezTo>
                    <a:pt x="408" y="174"/>
                    <a:pt x="416" y="111"/>
                    <a:pt x="445" y="58"/>
                  </a:cubicBezTo>
                  <a:cubicBezTo>
                    <a:pt x="448" y="55"/>
                    <a:pt x="448" y="53"/>
                    <a:pt x="450" y="50"/>
                  </a:cubicBezTo>
                  <a:cubicBezTo>
                    <a:pt x="442" y="40"/>
                    <a:pt x="429" y="26"/>
                    <a:pt x="413" y="24"/>
                  </a:cubicBezTo>
                  <a:cubicBezTo>
                    <a:pt x="384" y="18"/>
                    <a:pt x="358" y="45"/>
                    <a:pt x="345" y="71"/>
                  </a:cubicBezTo>
                  <a:cubicBezTo>
                    <a:pt x="350" y="87"/>
                    <a:pt x="355" y="103"/>
                    <a:pt x="360" y="124"/>
                  </a:cubicBezTo>
                  <a:cubicBezTo>
                    <a:pt x="366" y="159"/>
                    <a:pt x="368" y="196"/>
                    <a:pt x="363" y="233"/>
                  </a:cubicBezTo>
                  <a:cubicBezTo>
                    <a:pt x="360" y="259"/>
                    <a:pt x="345" y="267"/>
                    <a:pt x="337" y="267"/>
                  </a:cubicBezTo>
                  <a:cubicBezTo>
                    <a:pt x="321" y="270"/>
                    <a:pt x="305" y="257"/>
                    <a:pt x="300" y="235"/>
                  </a:cubicBezTo>
                  <a:cubicBezTo>
                    <a:pt x="286" y="182"/>
                    <a:pt x="292" y="124"/>
                    <a:pt x="315" y="74"/>
                  </a:cubicBezTo>
                  <a:cubicBezTo>
                    <a:pt x="313" y="71"/>
                    <a:pt x="313" y="69"/>
                    <a:pt x="310" y="63"/>
                  </a:cubicBezTo>
                  <a:cubicBezTo>
                    <a:pt x="297" y="45"/>
                    <a:pt x="278" y="32"/>
                    <a:pt x="257" y="29"/>
                  </a:cubicBezTo>
                  <a:cubicBezTo>
                    <a:pt x="225" y="26"/>
                    <a:pt x="199" y="47"/>
                    <a:pt x="183" y="74"/>
                  </a:cubicBezTo>
                  <a:cubicBezTo>
                    <a:pt x="188" y="82"/>
                    <a:pt x="194" y="90"/>
                    <a:pt x="199" y="98"/>
                  </a:cubicBezTo>
                  <a:cubicBezTo>
                    <a:pt x="220" y="135"/>
                    <a:pt x="233" y="174"/>
                    <a:pt x="239" y="217"/>
                  </a:cubicBezTo>
                  <a:cubicBezTo>
                    <a:pt x="244" y="246"/>
                    <a:pt x="236" y="264"/>
                    <a:pt x="218" y="272"/>
                  </a:cubicBezTo>
                  <a:cubicBezTo>
                    <a:pt x="215" y="275"/>
                    <a:pt x="212" y="278"/>
                    <a:pt x="207" y="278"/>
                  </a:cubicBezTo>
                  <a:moveTo>
                    <a:pt x="173" y="103"/>
                  </a:moveTo>
                  <a:cubicBezTo>
                    <a:pt x="165" y="143"/>
                    <a:pt x="175" y="185"/>
                    <a:pt x="186" y="219"/>
                  </a:cubicBezTo>
                  <a:cubicBezTo>
                    <a:pt x="188" y="230"/>
                    <a:pt x="191" y="238"/>
                    <a:pt x="196" y="243"/>
                  </a:cubicBezTo>
                  <a:cubicBezTo>
                    <a:pt x="199" y="249"/>
                    <a:pt x="207" y="251"/>
                    <a:pt x="210" y="249"/>
                  </a:cubicBezTo>
                  <a:cubicBezTo>
                    <a:pt x="218" y="246"/>
                    <a:pt x="218" y="230"/>
                    <a:pt x="215" y="219"/>
                  </a:cubicBezTo>
                  <a:cubicBezTo>
                    <a:pt x="210" y="180"/>
                    <a:pt x="196" y="143"/>
                    <a:pt x="178" y="108"/>
                  </a:cubicBezTo>
                  <a:cubicBezTo>
                    <a:pt x="175" y="108"/>
                    <a:pt x="175" y="106"/>
                    <a:pt x="173" y="103"/>
                  </a:cubicBezTo>
                  <a:moveTo>
                    <a:pt x="329" y="108"/>
                  </a:moveTo>
                  <a:cubicBezTo>
                    <a:pt x="315" y="148"/>
                    <a:pt x="313" y="190"/>
                    <a:pt x="323" y="230"/>
                  </a:cubicBezTo>
                  <a:cubicBezTo>
                    <a:pt x="326" y="238"/>
                    <a:pt x="329" y="243"/>
                    <a:pt x="331" y="243"/>
                  </a:cubicBezTo>
                  <a:cubicBezTo>
                    <a:pt x="331" y="243"/>
                    <a:pt x="334" y="238"/>
                    <a:pt x="337" y="230"/>
                  </a:cubicBezTo>
                  <a:cubicBezTo>
                    <a:pt x="339" y="196"/>
                    <a:pt x="339" y="164"/>
                    <a:pt x="334" y="130"/>
                  </a:cubicBezTo>
                  <a:cubicBezTo>
                    <a:pt x="334" y="122"/>
                    <a:pt x="331" y="114"/>
                    <a:pt x="329" y="108"/>
                  </a:cubicBezTo>
                  <a:moveTo>
                    <a:pt x="464" y="79"/>
                  </a:moveTo>
                  <a:cubicBezTo>
                    <a:pt x="440" y="124"/>
                    <a:pt x="434" y="180"/>
                    <a:pt x="448" y="227"/>
                  </a:cubicBezTo>
                  <a:cubicBezTo>
                    <a:pt x="448" y="230"/>
                    <a:pt x="450" y="233"/>
                    <a:pt x="450" y="233"/>
                  </a:cubicBezTo>
                  <a:cubicBezTo>
                    <a:pt x="450" y="233"/>
                    <a:pt x="453" y="230"/>
                    <a:pt x="456" y="225"/>
                  </a:cubicBezTo>
                  <a:cubicBezTo>
                    <a:pt x="479" y="182"/>
                    <a:pt x="482" y="127"/>
                    <a:pt x="464" y="79"/>
                  </a:cubicBezTo>
                  <a:moveTo>
                    <a:pt x="583" y="82"/>
                  </a:moveTo>
                  <a:cubicBezTo>
                    <a:pt x="551" y="119"/>
                    <a:pt x="538" y="169"/>
                    <a:pt x="543" y="217"/>
                  </a:cubicBezTo>
                  <a:cubicBezTo>
                    <a:pt x="546" y="225"/>
                    <a:pt x="548" y="230"/>
                    <a:pt x="548" y="230"/>
                  </a:cubicBezTo>
                  <a:cubicBezTo>
                    <a:pt x="551" y="230"/>
                    <a:pt x="554" y="227"/>
                    <a:pt x="559" y="217"/>
                  </a:cubicBezTo>
                  <a:cubicBezTo>
                    <a:pt x="575" y="185"/>
                    <a:pt x="583" y="148"/>
                    <a:pt x="583" y="111"/>
                  </a:cubicBezTo>
                  <a:cubicBezTo>
                    <a:pt x="585" y="100"/>
                    <a:pt x="585" y="92"/>
                    <a:pt x="583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958956" y="4189073"/>
              <a:ext cx="185727" cy="65012"/>
            </a:xfrm>
            <a:custGeom>
              <a:rect b="b" l="l" r="r" t="t"/>
              <a:pathLst>
                <a:path extrusionOk="0" h="69" w="206">
                  <a:moveTo>
                    <a:pt x="138" y="69"/>
                  </a:moveTo>
                  <a:lnTo>
                    <a:pt x="69" y="69"/>
                  </a:lnTo>
                  <a:cubicBezTo>
                    <a:pt x="32" y="69"/>
                    <a:pt x="0" y="37"/>
                    <a:pt x="0" y="0"/>
                  </a:cubicBezTo>
                  <a:lnTo>
                    <a:pt x="0" y="0"/>
                  </a:lnTo>
                  <a:lnTo>
                    <a:pt x="206" y="0"/>
                  </a:lnTo>
                  <a:lnTo>
                    <a:pt x="206" y="0"/>
                  </a:lnTo>
                  <a:cubicBezTo>
                    <a:pt x="206" y="40"/>
                    <a:pt x="175" y="69"/>
                    <a:pt x="138" y="69"/>
                  </a:cubicBezTo>
                  <a:close/>
                </a:path>
              </a:pathLst>
            </a:custGeom>
            <a:solidFill>
              <a:srgbClr val="24547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848427" y="3792311"/>
              <a:ext cx="406785" cy="428311"/>
            </a:xfrm>
            <a:custGeom>
              <a:rect b="b" l="l" r="r" t="t"/>
              <a:pathLst>
                <a:path extrusionOk="0" h="449" w="450">
                  <a:moveTo>
                    <a:pt x="225" y="449"/>
                  </a:moveTo>
                  <a:lnTo>
                    <a:pt x="225" y="449"/>
                  </a:lnTo>
                  <a:cubicBezTo>
                    <a:pt x="101" y="449"/>
                    <a:pt x="0" y="349"/>
                    <a:pt x="0" y="225"/>
                  </a:cubicBezTo>
                  <a:lnTo>
                    <a:pt x="0" y="0"/>
                  </a:lnTo>
                  <a:lnTo>
                    <a:pt x="450" y="0"/>
                  </a:lnTo>
                  <a:lnTo>
                    <a:pt x="450" y="225"/>
                  </a:lnTo>
                  <a:cubicBezTo>
                    <a:pt x="450" y="349"/>
                    <a:pt x="350" y="449"/>
                    <a:pt x="225" y="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813093" y="3721563"/>
              <a:ext cx="475639" cy="91781"/>
            </a:xfrm>
            <a:custGeom>
              <a:rect b="b" l="l" r="r" t="t"/>
              <a:pathLst>
                <a:path extrusionOk="0" h="97" w="526">
                  <a:moveTo>
                    <a:pt x="431" y="97"/>
                  </a:moveTo>
                  <a:lnTo>
                    <a:pt x="98" y="97"/>
                  </a:lnTo>
                  <a:cubicBezTo>
                    <a:pt x="45" y="97"/>
                    <a:pt x="0" y="52"/>
                    <a:pt x="0" y="0"/>
                  </a:cubicBezTo>
                  <a:lnTo>
                    <a:pt x="0" y="0"/>
                  </a:lnTo>
                  <a:lnTo>
                    <a:pt x="526" y="0"/>
                  </a:lnTo>
                  <a:lnTo>
                    <a:pt x="526" y="0"/>
                  </a:lnTo>
                  <a:cubicBezTo>
                    <a:pt x="529" y="52"/>
                    <a:pt x="484" y="97"/>
                    <a:pt x="431" y="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832119" y="3971093"/>
              <a:ext cx="440306" cy="70748"/>
            </a:xfrm>
            <a:custGeom>
              <a:rect b="b" l="l" r="r" t="t"/>
              <a:pathLst>
                <a:path extrusionOk="0" h="75" w="487">
                  <a:moveTo>
                    <a:pt x="450" y="75"/>
                  </a:moveTo>
                  <a:lnTo>
                    <a:pt x="37" y="75"/>
                  </a:lnTo>
                  <a:cubicBezTo>
                    <a:pt x="16" y="75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6"/>
                    <a:pt x="16" y="0"/>
                    <a:pt x="37" y="0"/>
                  </a:cubicBezTo>
                  <a:lnTo>
                    <a:pt x="450" y="0"/>
                  </a:lnTo>
                  <a:cubicBezTo>
                    <a:pt x="471" y="0"/>
                    <a:pt x="487" y="16"/>
                    <a:pt x="487" y="38"/>
                  </a:cubicBezTo>
                  <a:lnTo>
                    <a:pt x="487" y="38"/>
                  </a:lnTo>
                  <a:cubicBezTo>
                    <a:pt x="487" y="56"/>
                    <a:pt x="468" y="75"/>
                    <a:pt x="4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832119" y="3864971"/>
              <a:ext cx="440306" cy="69792"/>
            </a:xfrm>
            <a:custGeom>
              <a:rect b="b" l="l" r="r" t="t"/>
              <a:pathLst>
                <a:path extrusionOk="0" h="74" w="487">
                  <a:moveTo>
                    <a:pt x="450" y="74"/>
                  </a:moveTo>
                  <a:lnTo>
                    <a:pt x="37" y="74"/>
                  </a:lnTo>
                  <a:cubicBezTo>
                    <a:pt x="16" y="74"/>
                    <a:pt x="0" y="59"/>
                    <a:pt x="0" y="37"/>
                  </a:cubicBezTo>
                  <a:lnTo>
                    <a:pt x="0" y="37"/>
                  </a:lnTo>
                  <a:cubicBezTo>
                    <a:pt x="0" y="16"/>
                    <a:pt x="16" y="0"/>
                    <a:pt x="37" y="0"/>
                  </a:cubicBezTo>
                  <a:lnTo>
                    <a:pt x="450" y="0"/>
                  </a:lnTo>
                  <a:cubicBezTo>
                    <a:pt x="471" y="0"/>
                    <a:pt x="487" y="16"/>
                    <a:pt x="487" y="37"/>
                  </a:cubicBezTo>
                  <a:lnTo>
                    <a:pt x="487" y="37"/>
                  </a:lnTo>
                  <a:cubicBezTo>
                    <a:pt x="487" y="59"/>
                    <a:pt x="468" y="74"/>
                    <a:pt x="450" y="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832119" y="4075302"/>
              <a:ext cx="440306" cy="69792"/>
            </a:xfrm>
            <a:custGeom>
              <a:rect b="b" l="l" r="r" t="t"/>
              <a:pathLst>
                <a:path extrusionOk="0" h="74" w="487">
                  <a:moveTo>
                    <a:pt x="450" y="74"/>
                  </a:moveTo>
                  <a:lnTo>
                    <a:pt x="37" y="74"/>
                  </a:lnTo>
                  <a:cubicBezTo>
                    <a:pt x="16" y="74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6"/>
                    <a:pt x="16" y="0"/>
                    <a:pt x="37" y="0"/>
                  </a:cubicBezTo>
                  <a:lnTo>
                    <a:pt x="450" y="0"/>
                  </a:lnTo>
                  <a:cubicBezTo>
                    <a:pt x="471" y="0"/>
                    <a:pt x="487" y="16"/>
                    <a:pt x="487" y="37"/>
                  </a:cubicBezTo>
                  <a:lnTo>
                    <a:pt x="487" y="37"/>
                  </a:lnTo>
                  <a:cubicBezTo>
                    <a:pt x="487" y="58"/>
                    <a:pt x="468" y="74"/>
                    <a:pt x="450" y="74"/>
                  </a:cubicBezTo>
                  <a:close/>
                </a:path>
              </a:pathLst>
            </a:custGeom>
            <a:solidFill>
              <a:srgbClr val="8BB7E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1295075" y="3933807"/>
              <a:ext cx="1329072" cy="651071"/>
            </a:xfrm>
            <a:custGeom>
              <a:rect b="b" l="l" r="r" t="t"/>
              <a:pathLst>
                <a:path extrusionOk="0" h="682" w="1468">
                  <a:moveTo>
                    <a:pt x="1389" y="682"/>
                  </a:moveTo>
                  <a:lnTo>
                    <a:pt x="21" y="682"/>
                  </a:lnTo>
                  <a:cubicBezTo>
                    <a:pt x="10" y="682"/>
                    <a:pt x="0" y="672"/>
                    <a:pt x="0" y="661"/>
                  </a:cubicBezTo>
                  <a:cubicBezTo>
                    <a:pt x="0" y="651"/>
                    <a:pt x="10" y="640"/>
                    <a:pt x="21" y="640"/>
                  </a:cubicBezTo>
                  <a:lnTo>
                    <a:pt x="1389" y="640"/>
                  </a:lnTo>
                  <a:cubicBezTo>
                    <a:pt x="1410" y="640"/>
                    <a:pt x="1426" y="624"/>
                    <a:pt x="1426" y="603"/>
                  </a:cubicBezTo>
                  <a:cubicBezTo>
                    <a:pt x="1426" y="582"/>
                    <a:pt x="1410" y="566"/>
                    <a:pt x="1389" y="566"/>
                  </a:cubicBezTo>
                  <a:lnTo>
                    <a:pt x="748" y="566"/>
                  </a:lnTo>
                  <a:cubicBezTo>
                    <a:pt x="711" y="566"/>
                    <a:pt x="679" y="534"/>
                    <a:pt x="679" y="497"/>
                  </a:cubicBezTo>
                  <a:cubicBezTo>
                    <a:pt x="679" y="460"/>
                    <a:pt x="711" y="428"/>
                    <a:pt x="748" y="428"/>
                  </a:cubicBezTo>
                  <a:lnTo>
                    <a:pt x="1227" y="428"/>
                  </a:lnTo>
                  <a:cubicBezTo>
                    <a:pt x="1277" y="428"/>
                    <a:pt x="1320" y="386"/>
                    <a:pt x="1320" y="336"/>
                  </a:cubicBezTo>
                  <a:cubicBezTo>
                    <a:pt x="1320" y="286"/>
                    <a:pt x="1277" y="243"/>
                    <a:pt x="1227" y="243"/>
                  </a:cubicBezTo>
                  <a:lnTo>
                    <a:pt x="981" y="243"/>
                  </a:lnTo>
                  <a:cubicBezTo>
                    <a:pt x="915" y="243"/>
                    <a:pt x="859" y="190"/>
                    <a:pt x="859" y="121"/>
                  </a:cubicBezTo>
                  <a:lnTo>
                    <a:pt x="859" y="21"/>
                  </a:lnTo>
                  <a:cubicBezTo>
                    <a:pt x="859" y="10"/>
                    <a:pt x="870" y="0"/>
                    <a:pt x="881" y="0"/>
                  </a:cubicBezTo>
                  <a:cubicBezTo>
                    <a:pt x="891" y="0"/>
                    <a:pt x="902" y="10"/>
                    <a:pt x="902" y="21"/>
                  </a:cubicBezTo>
                  <a:lnTo>
                    <a:pt x="902" y="121"/>
                  </a:lnTo>
                  <a:cubicBezTo>
                    <a:pt x="902" y="164"/>
                    <a:pt x="936" y="201"/>
                    <a:pt x="981" y="201"/>
                  </a:cubicBezTo>
                  <a:lnTo>
                    <a:pt x="1227" y="201"/>
                  </a:lnTo>
                  <a:cubicBezTo>
                    <a:pt x="1301" y="201"/>
                    <a:pt x="1362" y="262"/>
                    <a:pt x="1362" y="336"/>
                  </a:cubicBezTo>
                  <a:cubicBezTo>
                    <a:pt x="1362" y="410"/>
                    <a:pt x="1301" y="471"/>
                    <a:pt x="1227" y="471"/>
                  </a:cubicBezTo>
                  <a:lnTo>
                    <a:pt x="748" y="471"/>
                  </a:lnTo>
                  <a:cubicBezTo>
                    <a:pt x="735" y="471"/>
                    <a:pt x="722" y="481"/>
                    <a:pt x="722" y="497"/>
                  </a:cubicBezTo>
                  <a:cubicBezTo>
                    <a:pt x="722" y="513"/>
                    <a:pt x="732" y="524"/>
                    <a:pt x="748" y="524"/>
                  </a:cubicBezTo>
                  <a:lnTo>
                    <a:pt x="1389" y="524"/>
                  </a:lnTo>
                  <a:cubicBezTo>
                    <a:pt x="1433" y="524"/>
                    <a:pt x="1468" y="561"/>
                    <a:pt x="1468" y="603"/>
                  </a:cubicBezTo>
                  <a:cubicBezTo>
                    <a:pt x="1468" y="645"/>
                    <a:pt x="1433" y="682"/>
                    <a:pt x="1389" y="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1314101" y="4555205"/>
              <a:ext cx="3624" cy="39198"/>
            </a:xfrm>
            <a:custGeom>
              <a:rect b="b" l="l" r="r" t="t"/>
              <a:pathLst>
                <a:path extrusionOk="0" h="42" w="5">
                  <a:moveTo>
                    <a:pt x="0" y="0"/>
                  </a:moveTo>
                  <a:lnTo>
                    <a:pt x="5" y="0"/>
                  </a:lnTo>
                  <a:lnTo>
                    <a:pt x="5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3027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1347622" y="3992126"/>
              <a:ext cx="1273813" cy="592754"/>
            </a:xfrm>
            <a:custGeom>
              <a:rect b="b" l="l" r="r" t="t"/>
              <a:pathLst>
                <a:path extrusionOk="0" h="621" w="1407">
                  <a:moveTo>
                    <a:pt x="1320" y="621"/>
                  </a:moveTo>
                  <a:lnTo>
                    <a:pt x="1312" y="621"/>
                  </a:lnTo>
                  <a:lnTo>
                    <a:pt x="1312" y="579"/>
                  </a:lnTo>
                  <a:lnTo>
                    <a:pt x="1320" y="579"/>
                  </a:lnTo>
                  <a:lnTo>
                    <a:pt x="1320" y="621"/>
                  </a:lnTo>
                  <a:moveTo>
                    <a:pt x="1278" y="621"/>
                  </a:moveTo>
                  <a:lnTo>
                    <a:pt x="1270" y="621"/>
                  </a:lnTo>
                  <a:lnTo>
                    <a:pt x="1270" y="579"/>
                  </a:lnTo>
                  <a:lnTo>
                    <a:pt x="1278" y="579"/>
                  </a:lnTo>
                  <a:lnTo>
                    <a:pt x="1278" y="621"/>
                  </a:lnTo>
                  <a:moveTo>
                    <a:pt x="1235" y="621"/>
                  </a:moveTo>
                  <a:lnTo>
                    <a:pt x="1227" y="621"/>
                  </a:lnTo>
                  <a:lnTo>
                    <a:pt x="1227" y="579"/>
                  </a:lnTo>
                  <a:lnTo>
                    <a:pt x="1235" y="579"/>
                  </a:lnTo>
                  <a:lnTo>
                    <a:pt x="1235" y="621"/>
                  </a:lnTo>
                  <a:moveTo>
                    <a:pt x="1193" y="621"/>
                  </a:moveTo>
                  <a:lnTo>
                    <a:pt x="1185" y="621"/>
                  </a:lnTo>
                  <a:lnTo>
                    <a:pt x="1185" y="579"/>
                  </a:lnTo>
                  <a:lnTo>
                    <a:pt x="1193" y="579"/>
                  </a:lnTo>
                  <a:lnTo>
                    <a:pt x="1193" y="621"/>
                  </a:lnTo>
                  <a:moveTo>
                    <a:pt x="1151" y="621"/>
                  </a:moveTo>
                  <a:lnTo>
                    <a:pt x="1143" y="621"/>
                  </a:lnTo>
                  <a:lnTo>
                    <a:pt x="1143" y="579"/>
                  </a:lnTo>
                  <a:lnTo>
                    <a:pt x="1151" y="579"/>
                  </a:lnTo>
                  <a:lnTo>
                    <a:pt x="1151" y="621"/>
                  </a:lnTo>
                  <a:moveTo>
                    <a:pt x="1108" y="621"/>
                  </a:moveTo>
                  <a:lnTo>
                    <a:pt x="1100" y="621"/>
                  </a:lnTo>
                  <a:lnTo>
                    <a:pt x="1100" y="579"/>
                  </a:lnTo>
                  <a:lnTo>
                    <a:pt x="1108" y="579"/>
                  </a:lnTo>
                  <a:lnTo>
                    <a:pt x="1108" y="621"/>
                  </a:lnTo>
                  <a:moveTo>
                    <a:pt x="1066" y="621"/>
                  </a:moveTo>
                  <a:lnTo>
                    <a:pt x="1058" y="621"/>
                  </a:lnTo>
                  <a:lnTo>
                    <a:pt x="1058" y="579"/>
                  </a:lnTo>
                  <a:lnTo>
                    <a:pt x="1066" y="579"/>
                  </a:lnTo>
                  <a:lnTo>
                    <a:pt x="1066" y="621"/>
                  </a:lnTo>
                  <a:moveTo>
                    <a:pt x="1024" y="621"/>
                  </a:moveTo>
                  <a:lnTo>
                    <a:pt x="1016" y="621"/>
                  </a:lnTo>
                  <a:lnTo>
                    <a:pt x="1016" y="579"/>
                  </a:lnTo>
                  <a:lnTo>
                    <a:pt x="1024" y="579"/>
                  </a:lnTo>
                  <a:lnTo>
                    <a:pt x="1024" y="621"/>
                  </a:lnTo>
                  <a:moveTo>
                    <a:pt x="981" y="621"/>
                  </a:moveTo>
                  <a:lnTo>
                    <a:pt x="973" y="621"/>
                  </a:lnTo>
                  <a:lnTo>
                    <a:pt x="973" y="579"/>
                  </a:lnTo>
                  <a:lnTo>
                    <a:pt x="981" y="579"/>
                  </a:lnTo>
                  <a:lnTo>
                    <a:pt x="981" y="621"/>
                  </a:lnTo>
                  <a:moveTo>
                    <a:pt x="939" y="621"/>
                  </a:moveTo>
                  <a:lnTo>
                    <a:pt x="931" y="621"/>
                  </a:lnTo>
                  <a:lnTo>
                    <a:pt x="931" y="579"/>
                  </a:lnTo>
                  <a:lnTo>
                    <a:pt x="939" y="579"/>
                  </a:lnTo>
                  <a:lnTo>
                    <a:pt x="939" y="621"/>
                  </a:lnTo>
                  <a:moveTo>
                    <a:pt x="897" y="621"/>
                  </a:moveTo>
                  <a:lnTo>
                    <a:pt x="889" y="621"/>
                  </a:lnTo>
                  <a:lnTo>
                    <a:pt x="889" y="579"/>
                  </a:lnTo>
                  <a:lnTo>
                    <a:pt x="897" y="579"/>
                  </a:lnTo>
                  <a:lnTo>
                    <a:pt x="897" y="621"/>
                  </a:lnTo>
                  <a:moveTo>
                    <a:pt x="854" y="621"/>
                  </a:moveTo>
                  <a:lnTo>
                    <a:pt x="846" y="621"/>
                  </a:lnTo>
                  <a:lnTo>
                    <a:pt x="846" y="579"/>
                  </a:lnTo>
                  <a:lnTo>
                    <a:pt x="854" y="579"/>
                  </a:lnTo>
                  <a:lnTo>
                    <a:pt x="854" y="621"/>
                  </a:lnTo>
                  <a:moveTo>
                    <a:pt x="812" y="621"/>
                  </a:moveTo>
                  <a:lnTo>
                    <a:pt x="804" y="621"/>
                  </a:lnTo>
                  <a:lnTo>
                    <a:pt x="804" y="579"/>
                  </a:lnTo>
                  <a:lnTo>
                    <a:pt x="812" y="579"/>
                  </a:lnTo>
                  <a:lnTo>
                    <a:pt x="812" y="621"/>
                  </a:lnTo>
                  <a:moveTo>
                    <a:pt x="770" y="621"/>
                  </a:moveTo>
                  <a:lnTo>
                    <a:pt x="762" y="621"/>
                  </a:lnTo>
                  <a:lnTo>
                    <a:pt x="762" y="579"/>
                  </a:lnTo>
                  <a:lnTo>
                    <a:pt x="770" y="579"/>
                  </a:lnTo>
                  <a:lnTo>
                    <a:pt x="770" y="621"/>
                  </a:lnTo>
                  <a:moveTo>
                    <a:pt x="727" y="621"/>
                  </a:moveTo>
                  <a:lnTo>
                    <a:pt x="719" y="621"/>
                  </a:lnTo>
                  <a:lnTo>
                    <a:pt x="719" y="579"/>
                  </a:lnTo>
                  <a:lnTo>
                    <a:pt x="727" y="579"/>
                  </a:lnTo>
                  <a:lnTo>
                    <a:pt x="727" y="621"/>
                  </a:lnTo>
                  <a:moveTo>
                    <a:pt x="685" y="621"/>
                  </a:moveTo>
                  <a:lnTo>
                    <a:pt x="677" y="621"/>
                  </a:lnTo>
                  <a:lnTo>
                    <a:pt x="677" y="579"/>
                  </a:lnTo>
                  <a:lnTo>
                    <a:pt x="685" y="579"/>
                  </a:lnTo>
                  <a:lnTo>
                    <a:pt x="685" y="621"/>
                  </a:lnTo>
                  <a:moveTo>
                    <a:pt x="643" y="621"/>
                  </a:moveTo>
                  <a:lnTo>
                    <a:pt x="635" y="621"/>
                  </a:lnTo>
                  <a:lnTo>
                    <a:pt x="635" y="579"/>
                  </a:lnTo>
                  <a:lnTo>
                    <a:pt x="643" y="579"/>
                  </a:lnTo>
                  <a:lnTo>
                    <a:pt x="643" y="621"/>
                  </a:lnTo>
                  <a:moveTo>
                    <a:pt x="600" y="621"/>
                  </a:moveTo>
                  <a:lnTo>
                    <a:pt x="592" y="621"/>
                  </a:lnTo>
                  <a:lnTo>
                    <a:pt x="592" y="579"/>
                  </a:lnTo>
                  <a:lnTo>
                    <a:pt x="600" y="579"/>
                  </a:lnTo>
                  <a:lnTo>
                    <a:pt x="600" y="621"/>
                  </a:lnTo>
                  <a:moveTo>
                    <a:pt x="558" y="621"/>
                  </a:moveTo>
                  <a:lnTo>
                    <a:pt x="550" y="621"/>
                  </a:lnTo>
                  <a:lnTo>
                    <a:pt x="550" y="579"/>
                  </a:lnTo>
                  <a:lnTo>
                    <a:pt x="558" y="579"/>
                  </a:lnTo>
                  <a:lnTo>
                    <a:pt x="558" y="621"/>
                  </a:lnTo>
                  <a:moveTo>
                    <a:pt x="516" y="621"/>
                  </a:moveTo>
                  <a:lnTo>
                    <a:pt x="508" y="621"/>
                  </a:lnTo>
                  <a:lnTo>
                    <a:pt x="508" y="579"/>
                  </a:lnTo>
                  <a:lnTo>
                    <a:pt x="516" y="579"/>
                  </a:lnTo>
                  <a:lnTo>
                    <a:pt x="516" y="621"/>
                  </a:lnTo>
                  <a:moveTo>
                    <a:pt x="473" y="621"/>
                  </a:moveTo>
                  <a:lnTo>
                    <a:pt x="465" y="621"/>
                  </a:lnTo>
                  <a:lnTo>
                    <a:pt x="465" y="579"/>
                  </a:lnTo>
                  <a:lnTo>
                    <a:pt x="473" y="579"/>
                  </a:lnTo>
                  <a:lnTo>
                    <a:pt x="473" y="621"/>
                  </a:lnTo>
                  <a:moveTo>
                    <a:pt x="431" y="621"/>
                  </a:moveTo>
                  <a:lnTo>
                    <a:pt x="423" y="621"/>
                  </a:lnTo>
                  <a:lnTo>
                    <a:pt x="423" y="579"/>
                  </a:lnTo>
                  <a:lnTo>
                    <a:pt x="431" y="579"/>
                  </a:lnTo>
                  <a:lnTo>
                    <a:pt x="431" y="621"/>
                  </a:lnTo>
                  <a:moveTo>
                    <a:pt x="389" y="621"/>
                  </a:moveTo>
                  <a:lnTo>
                    <a:pt x="381" y="621"/>
                  </a:lnTo>
                  <a:lnTo>
                    <a:pt x="381" y="579"/>
                  </a:lnTo>
                  <a:lnTo>
                    <a:pt x="389" y="579"/>
                  </a:lnTo>
                  <a:lnTo>
                    <a:pt x="389" y="621"/>
                  </a:lnTo>
                  <a:moveTo>
                    <a:pt x="346" y="621"/>
                  </a:moveTo>
                  <a:lnTo>
                    <a:pt x="338" y="621"/>
                  </a:lnTo>
                  <a:lnTo>
                    <a:pt x="338" y="579"/>
                  </a:lnTo>
                  <a:lnTo>
                    <a:pt x="346" y="579"/>
                  </a:lnTo>
                  <a:lnTo>
                    <a:pt x="346" y="621"/>
                  </a:lnTo>
                  <a:moveTo>
                    <a:pt x="304" y="621"/>
                  </a:moveTo>
                  <a:lnTo>
                    <a:pt x="296" y="621"/>
                  </a:lnTo>
                  <a:lnTo>
                    <a:pt x="296" y="579"/>
                  </a:lnTo>
                  <a:lnTo>
                    <a:pt x="304" y="579"/>
                  </a:lnTo>
                  <a:lnTo>
                    <a:pt x="304" y="621"/>
                  </a:lnTo>
                  <a:moveTo>
                    <a:pt x="262" y="621"/>
                  </a:moveTo>
                  <a:lnTo>
                    <a:pt x="254" y="621"/>
                  </a:lnTo>
                  <a:lnTo>
                    <a:pt x="254" y="579"/>
                  </a:lnTo>
                  <a:lnTo>
                    <a:pt x="262" y="579"/>
                  </a:lnTo>
                  <a:lnTo>
                    <a:pt x="262" y="621"/>
                  </a:lnTo>
                  <a:moveTo>
                    <a:pt x="219" y="621"/>
                  </a:moveTo>
                  <a:lnTo>
                    <a:pt x="211" y="621"/>
                  </a:lnTo>
                  <a:lnTo>
                    <a:pt x="211" y="579"/>
                  </a:lnTo>
                  <a:lnTo>
                    <a:pt x="219" y="579"/>
                  </a:lnTo>
                  <a:lnTo>
                    <a:pt x="219" y="621"/>
                  </a:lnTo>
                  <a:moveTo>
                    <a:pt x="177" y="621"/>
                  </a:moveTo>
                  <a:lnTo>
                    <a:pt x="169" y="621"/>
                  </a:lnTo>
                  <a:lnTo>
                    <a:pt x="169" y="579"/>
                  </a:lnTo>
                  <a:lnTo>
                    <a:pt x="177" y="579"/>
                  </a:lnTo>
                  <a:lnTo>
                    <a:pt x="177" y="621"/>
                  </a:lnTo>
                  <a:moveTo>
                    <a:pt x="135" y="621"/>
                  </a:moveTo>
                  <a:lnTo>
                    <a:pt x="127" y="621"/>
                  </a:lnTo>
                  <a:lnTo>
                    <a:pt x="127" y="579"/>
                  </a:lnTo>
                  <a:lnTo>
                    <a:pt x="135" y="579"/>
                  </a:lnTo>
                  <a:lnTo>
                    <a:pt x="135" y="621"/>
                  </a:lnTo>
                  <a:moveTo>
                    <a:pt x="92" y="621"/>
                  </a:moveTo>
                  <a:lnTo>
                    <a:pt x="84" y="621"/>
                  </a:lnTo>
                  <a:lnTo>
                    <a:pt x="84" y="579"/>
                  </a:lnTo>
                  <a:lnTo>
                    <a:pt x="92" y="579"/>
                  </a:lnTo>
                  <a:lnTo>
                    <a:pt x="92" y="621"/>
                  </a:lnTo>
                  <a:moveTo>
                    <a:pt x="50" y="621"/>
                  </a:moveTo>
                  <a:lnTo>
                    <a:pt x="42" y="621"/>
                  </a:lnTo>
                  <a:lnTo>
                    <a:pt x="42" y="579"/>
                  </a:lnTo>
                  <a:lnTo>
                    <a:pt x="50" y="579"/>
                  </a:lnTo>
                  <a:lnTo>
                    <a:pt x="50" y="621"/>
                  </a:lnTo>
                  <a:moveTo>
                    <a:pt x="8" y="621"/>
                  </a:moveTo>
                  <a:lnTo>
                    <a:pt x="0" y="621"/>
                  </a:lnTo>
                  <a:lnTo>
                    <a:pt x="0" y="579"/>
                  </a:lnTo>
                  <a:lnTo>
                    <a:pt x="8" y="579"/>
                  </a:lnTo>
                  <a:lnTo>
                    <a:pt x="8" y="621"/>
                  </a:lnTo>
                  <a:moveTo>
                    <a:pt x="1360" y="616"/>
                  </a:moveTo>
                  <a:lnTo>
                    <a:pt x="1344" y="576"/>
                  </a:lnTo>
                  <a:cubicBezTo>
                    <a:pt x="1346" y="576"/>
                    <a:pt x="1346" y="574"/>
                    <a:pt x="1349" y="574"/>
                  </a:cubicBezTo>
                  <a:lnTo>
                    <a:pt x="1370" y="611"/>
                  </a:lnTo>
                  <a:cubicBezTo>
                    <a:pt x="1368" y="611"/>
                    <a:pt x="1365" y="613"/>
                    <a:pt x="1360" y="616"/>
                  </a:cubicBezTo>
                  <a:moveTo>
                    <a:pt x="1402" y="576"/>
                  </a:moveTo>
                  <a:lnTo>
                    <a:pt x="1365" y="558"/>
                  </a:lnTo>
                  <a:cubicBezTo>
                    <a:pt x="1365" y="555"/>
                    <a:pt x="1368" y="555"/>
                    <a:pt x="1368" y="553"/>
                  </a:cubicBezTo>
                  <a:lnTo>
                    <a:pt x="1407" y="566"/>
                  </a:lnTo>
                  <a:cubicBezTo>
                    <a:pt x="1405" y="571"/>
                    <a:pt x="1405" y="574"/>
                    <a:pt x="1402" y="576"/>
                  </a:cubicBezTo>
                  <a:moveTo>
                    <a:pt x="1368" y="531"/>
                  </a:moveTo>
                  <a:cubicBezTo>
                    <a:pt x="1368" y="529"/>
                    <a:pt x="1368" y="529"/>
                    <a:pt x="1365" y="526"/>
                  </a:cubicBezTo>
                  <a:lnTo>
                    <a:pt x="1405" y="510"/>
                  </a:lnTo>
                  <a:cubicBezTo>
                    <a:pt x="1407" y="513"/>
                    <a:pt x="1407" y="518"/>
                    <a:pt x="1407" y="521"/>
                  </a:cubicBezTo>
                  <a:lnTo>
                    <a:pt x="1368" y="531"/>
                  </a:lnTo>
                  <a:moveTo>
                    <a:pt x="1352" y="510"/>
                  </a:moveTo>
                  <a:cubicBezTo>
                    <a:pt x="1349" y="510"/>
                    <a:pt x="1349" y="508"/>
                    <a:pt x="1346" y="508"/>
                  </a:cubicBezTo>
                  <a:lnTo>
                    <a:pt x="1365" y="471"/>
                  </a:lnTo>
                  <a:cubicBezTo>
                    <a:pt x="1368" y="473"/>
                    <a:pt x="1373" y="473"/>
                    <a:pt x="1375" y="476"/>
                  </a:cubicBezTo>
                  <a:lnTo>
                    <a:pt x="1352" y="510"/>
                  </a:lnTo>
                  <a:moveTo>
                    <a:pt x="1325" y="502"/>
                  </a:moveTo>
                  <a:lnTo>
                    <a:pt x="1317" y="502"/>
                  </a:lnTo>
                  <a:lnTo>
                    <a:pt x="1317" y="460"/>
                  </a:lnTo>
                  <a:lnTo>
                    <a:pt x="1325" y="460"/>
                  </a:lnTo>
                  <a:lnTo>
                    <a:pt x="1325" y="502"/>
                  </a:lnTo>
                  <a:moveTo>
                    <a:pt x="1283" y="502"/>
                  </a:moveTo>
                  <a:lnTo>
                    <a:pt x="1275" y="502"/>
                  </a:lnTo>
                  <a:lnTo>
                    <a:pt x="1275" y="460"/>
                  </a:lnTo>
                  <a:lnTo>
                    <a:pt x="1283" y="460"/>
                  </a:lnTo>
                  <a:lnTo>
                    <a:pt x="1283" y="502"/>
                  </a:lnTo>
                  <a:moveTo>
                    <a:pt x="1241" y="502"/>
                  </a:moveTo>
                  <a:lnTo>
                    <a:pt x="1233" y="502"/>
                  </a:lnTo>
                  <a:lnTo>
                    <a:pt x="1233" y="460"/>
                  </a:lnTo>
                  <a:lnTo>
                    <a:pt x="1241" y="460"/>
                  </a:lnTo>
                  <a:lnTo>
                    <a:pt x="1241" y="502"/>
                  </a:lnTo>
                  <a:moveTo>
                    <a:pt x="1198" y="502"/>
                  </a:moveTo>
                  <a:lnTo>
                    <a:pt x="1190" y="502"/>
                  </a:lnTo>
                  <a:lnTo>
                    <a:pt x="1190" y="460"/>
                  </a:lnTo>
                  <a:lnTo>
                    <a:pt x="1198" y="460"/>
                  </a:lnTo>
                  <a:lnTo>
                    <a:pt x="1198" y="502"/>
                  </a:lnTo>
                  <a:moveTo>
                    <a:pt x="1156" y="502"/>
                  </a:moveTo>
                  <a:lnTo>
                    <a:pt x="1148" y="502"/>
                  </a:lnTo>
                  <a:lnTo>
                    <a:pt x="1148" y="460"/>
                  </a:lnTo>
                  <a:lnTo>
                    <a:pt x="1156" y="460"/>
                  </a:lnTo>
                  <a:lnTo>
                    <a:pt x="1156" y="502"/>
                  </a:lnTo>
                  <a:moveTo>
                    <a:pt x="1114" y="502"/>
                  </a:moveTo>
                  <a:lnTo>
                    <a:pt x="1106" y="502"/>
                  </a:lnTo>
                  <a:lnTo>
                    <a:pt x="1106" y="460"/>
                  </a:lnTo>
                  <a:lnTo>
                    <a:pt x="1114" y="460"/>
                  </a:lnTo>
                  <a:lnTo>
                    <a:pt x="1114" y="502"/>
                  </a:lnTo>
                  <a:moveTo>
                    <a:pt x="1071" y="502"/>
                  </a:moveTo>
                  <a:lnTo>
                    <a:pt x="1063" y="502"/>
                  </a:lnTo>
                  <a:lnTo>
                    <a:pt x="1063" y="460"/>
                  </a:lnTo>
                  <a:lnTo>
                    <a:pt x="1071" y="460"/>
                  </a:lnTo>
                  <a:lnTo>
                    <a:pt x="1071" y="502"/>
                  </a:lnTo>
                  <a:moveTo>
                    <a:pt x="1029" y="502"/>
                  </a:moveTo>
                  <a:lnTo>
                    <a:pt x="1021" y="502"/>
                  </a:lnTo>
                  <a:lnTo>
                    <a:pt x="1021" y="460"/>
                  </a:lnTo>
                  <a:lnTo>
                    <a:pt x="1029" y="460"/>
                  </a:lnTo>
                  <a:lnTo>
                    <a:pt x="1029" y="502"/>
                  </a:lnTo>
                  <a:moveTo>
                    <a:pt x="987" y="502"/>
                  </a:moveTo>
                  <a:lnTo>
                    <a:pt x="979" y="502"/>
                  </a:lnTo>
                  <a:lnTo>
                    <a:pt x="979" y="460"/>
                  </a:lnTo>
                  <a:lnTo>
                    <a:pt x="987" y="460"/>
                  </a:lnTo>
                  <a:lnTo>
                    <a:pt x="987" y="502"/>
                  </a:lnTo>
                  <a:moveTo>
                    <a:pt x="944" y="502"/>
                  </a:moveTo>
                  <a:lnTo>
                    <a:pt x="936" y="502"/>
                  </a:lnTo>
                  <a:lnTo>
                    <a:pt x="936" y="460"/>
                  </a:lnTo>
                  <a:lnTo>
                    <a:pt x="944" y="460"/>
                  </a:lnTo>
                  <a:lnTo>
                    <a:pt x="944" y="502"/>
                  </a:lnTo>
                  <a:moveTo>
                    <a:pt x="902" y="502"/>
                  </a:moveTo>
                  <a:lnTo>
                    <a:pt x="894" y="502"/>
                  </a:lnTo>
                  <a:lnTo>
                    <a:pt x="894" y="460"/>
                  </a:lnTo>
                  <a:lnTo>
                    <a:pt x="902" y="460"/>
                  </a:lnTo>
                  <a:lnTo>
                    <a:pt x="902" y="502"/>
                  </a:lnTo>
                  <a:moveTo>
                    <a:pt x="860" y="502"/>
                  </a:moveTo>
                  <a:lnTo>
                    <a:pt x="852" y="502"/>
                  </a:lnTo>
                  <a:lnTo>
                    <a:pt x="852" y="460"/>
                  </a:lnTo>
                  <a:lnTo>
                    <a:pt x="860" y="460"/>
                  </a:lnTo>
                  <a:lnTo>
                    <a:pt x="860" y="502"/>
                  </a:lnTo>
                  <a:moveTo>
                    <a:pt x="817" y="502"/>
                  </a:moveTo>
                  <a:lnTo>
                    <a:pt x="809" y="502"/>
                  </a:lnTo>
                  <a:lnTo>
                    <a:pt x="809" y="460"/>
                  </a:lnTo>
                  <a:lnTo>
                    <a:pt x="817" y="460"/>
                  </a:lnTo>
                  <a:lnTo>
                    <a:pt x="817" y="502"/>
                  </a:lnTo>
                  <a:moveTo>
                    <a:pt x="775" y="502"/>
                  </a:moveTo>
                  <a:lnTo>
                    <a:pt x="767" y="502"/>
                  </a:lnTo>
                  <a:lnTo>
                    <a:pt x="767" y="460"/>
                  </a:lnTo>
                  <a:lnTo>
                    <a:pt x="775" y="460"/>
                  </a:lnTo>
                  <a:lnTo>
                    <a:pt x="775" y="502"/>
                  </a:lnTo>
                  <a:moveTo>
                    <a:pt x="733" y="502"/>
                  </a:moveTo>
                  <a:lnTo>
                    <a:pt x="725" y="502"/>
                  </a:lnTo>
                  <a:lnTo>
                    <a:pt x="725" y="460"/>
                  </a:lnTo>
                  <a:lnTo>
                    <a:pt x="733" y="460"/>
                  </a:lnTo>
                  <a:lnTo>
                    <a:pt x="733" y="502"/>
                  </a:lnTo>
                  <a:moveTo>
                    <a:pt x="690" y="502"/>
                  </a:moveTo>
                  <a:lnTo>
                    <a:pt x="690" y="502"/>
                  </a:lnTo>
                  <a:cubicBezTo>
                    <a:pt x="685" y="502"/>
                    <a:pt x="682" y="502"/>
                    <a:pt x="680" y="502"/>
                  </a:cubicBezTo>
                  <a:lnTo>
                    <a:pt x="685" y="460"/>
                  </a:lnTo>
                  <a:cubicBezTo>
                    <a:pt x="685" y="460"/>
                    <a:pt x="688" y="460"/>
                    <a:pt x="690" y="460"/>
                  </a:cubicBezTo>
                  <a:lnTo>
                    <a:pt x="690" y="460"/>
                  </a:lnTo>
                  <a:lnTo>
                    <a:pt x="690" y="502"/>
                  </a:lnTo>
                  <a:moveTo>
                    <a:pt x="637" y="479"/>
                  </a:moveTo>
                  <a:cubicBezTo>
                    <a:pt x="635" y="476"/>
                    <a:pt x="632" y="473"/>
                    <a:pt x="629" y="468"/>
                  </a:cubicBezTo>
                  <a:lnTo>
                    <a:pt x="666" y="447"/>
                  </a:lnTo>
                  <a:cubicBezTo>
                    <a:pt x="666" y="449"/>
                    <a:pt x="669" y="449"/>
                    <a:pt x="669" y="449"/>
                  </a:cubicBezTo>
                  <a:lnTo>
                    <a:pt x="637" y="479"/>
                  </a:lnTo>
                  <a:moveTo>
                    <a:pt x="664" y="428"/>
                  </a:moveTo>
                  <a:lnTo>
                    <a:pt x="621" y="420"/>
                  </a:lnTo>
                  <a:cubicBezTo>
                    <a:pt x="621" y="415"/>
                    <a:pt x="624" y="412"/>
                    <a:pt x="624" y="410"/>
                  </a:cubicBezTo>
                  <a:lnTo>
                    <a:pt x="664" y="426"/>
                  </a:lnTo>
                  <a:lnTo>
                    <a:pt x="664" y="428"/>
                  </a:lnTo>
                  <a:moveTo>
                    <a:pt x="677" y="410"/>
                  </a:moveTo>
                  <a:lnTo>
                    <a:pt x="659" y="373"/>
                  </a:lnTo>
                  <a:cubicBezTo>
                    <a:pt x="661" y="370"/>
                    <a:pt x="666" y="370"/>
                    <a:pt x="669" y="367"/>
                  </a:cubicBezTo>
                  <a:lnTo>
                    <a:pt x="682" y="407"/>
                  </a:lnTo>
                  <a:cubicBezTo>
                    <a:pt x="680" y="410"/>
                    <a:pt x="680" y="410"/>
                    <a:pt x="677" y="410"/>
                  </a:cubicBezTo>
                  <a:moveTo>
                    <a:pt x="1140" y="407"/>
                  </a:moveTo>
                  <a:lnTo>
                    <a:pt x="1132" y="407"/>
                  </a:lnTo>
                  <a:lnTo>
                    <a:pt x="1132" y="365"/>
                  </a:lnTo>
                  <a:lnTo>
                    <a:pt x="1140" y="365"/>
                  </a:lnTo>
                  <a:lnTo>
                    <a:pt x="1140" y="407"/>
                  </a:lnTo>
                  <a:moveTo>
                    <a:pt x="1098" y="407"/>
                  </a:moveTo>
                  <a:lnTo>
                    <a:pt x="1090" y="407"/>
                  </a:lnTo>
                  <a:lnTo>
                    <a:pt x="1090" y="365"/>
                  </a:lnTo>
                  <a:lnTo>
                    <a:pt x="1098" y="365"/>
                  </a:lnTo>
                  <a:lnTo>
                    <a:pt x="1098" y="407"/>
                  </a:lnTo>
                  <a:moveTo>
                    <a:pt x="1055" y="407"/>
                  </a:moveTo>
                  <a:lnTo>
                    <a:pt x="1047" y="407"/>
                  </a:lnTo>
                  <a:lnTo>
                    <a:pt x="1047" y="365"/>
                  </a:lnTo>
                  <a:lnTo>
                    <a:pt x="1055" y="365"/>
                  </a:lnTo>
                  <a:lnTo>
                    <a:pt x="1055" y="407"/>
                  </a:lnTo>
                  <a:moveTo>
                    <a:pt x="1013" y="407"/>
                  </a:moveTo>
                  <a:lnTo>
                    <a:pt x="1005" y="407"/>
                  </a:lnTo>
                  <a:lnTo>
                    <a:pt x="1005" y="365"/>
                  </a:lnTo>
                  <a:lnTo>
                    <a:pt x="1013" y="365"/>
                  </a:lnTo>
                  <a:lnTo>
                    <a:pt x="1013" y="407"/>
                  </a:lnTo>
                  <a:moveTo>
                    <a:pt x="971" y="407"/>
                  </a:moveTo>
                  <a:lnTo>
                    <a:pt x="963" y="407"/>
                  </a:lnTo>
                  <a:lnTo>
                    <a:pt x="963" y="365"/>
                  </a:lnTo>
                  <a:lnTo>
                    <a:pt x="971" y="365"/>
                  </a:lnTo>
                  <a:lnTo>
                    <a:pt x="971" y="407"/>
                  </a:lnTo>
                  <a:moveTo>
                    <a:pt x="928" y="407"/>
                  </a:moveTo>
                  <a:lnTo>
                    <a:pt x="920" y="407"/>
                  </a:lnTo>
                  <a:lnTo>
                    <a:pt x="920" y="365"/>
                  </a:lnTo>
                  <a:lnTo>
                    <a:pt x="928" y="365"/>
                  </a:lnTo>
                  <a:lnTo>
                    <a:pt x="928" y="407"/>
                  </a:lnTo>
                  <a:moveTo>
                    <a:pt x="886" y="407"/>
                  </a:moveTo>
                  <a:lnTo>
                    <a:pt x="878" y="407"/>
                  </a:lnTo>
                  <a:lnTo>
                    <a:pt x="878" y="365"/>
                  </a:lnTo>
                  <a:lnTo>
                    <a:pt x="886" y="365"/>
                  </a:lnTo>
                  <a:lnTo>
                    <a:pt x="886" y="407"/>
                  </a:lnTo>
                  <a:moveTo>
                    <a:pt x="844" y="407"/>
                  </a:moveTo>
                  <a:lnTo>
                    <a:pt x="836" y="407"/>
                  </a:lnTo>
                  <a:lnTo>
                    <a:pt x="836" y="365"/>
                  </a:lnTo>
                  <a:lnTo>
                    <a:pt x="844" y="365"/>
                  </a:lnTo>
                  <a:lnTo>
                    <a:pt x="844" y="407"/>
                  </a:lnTo>
                  <a:moveTo>
                    <a:pt x="801" y="407"/>
                  </a:moveTo>
                  <a:lnTo>
                    <a:pt x="793" y="407"/>
                  </a:lnTo>
                  <a:lnTo>
                    <a:pt x="793" y="365"/>
                  </a:lnTo>
                  <a:lnTo>
                    <a:pt x="801" y="365"/>
                  </a:lnTo>
                  <a:lnTo>
                    <a:pt x="801" y="407"/>
                  </a:lnTo>
                  <a:moveTo>
                    <a:pt x="759" y="407"/>
                  </a:moveTo>
                  <a:lnTo>
                    <a:pt x="751" y="407"/>
                  </a:lnTo>
                  <a:lnTo>
                    <a:pt x="751" y="365"/>
                  </a:lnTo>
                  <a:lnTo>
                    <a:pt x="759" y="365"/>
                  </a:lnTo>
                  <a:lnTo>
                    <a:pt x="759" y="407"/>
                  </a:lnTo>
                  <a:moveTo>
                    <a:pt x="717" y="407"/>
                  </a:moveTo>
                  <a:lnTo>
                    <a:pt x="709" y="407"/>
                  </a:lnTo>
                  <a:lnTo>
                    <a:pt x="709" y="365"/>
                  </a:lnTo>
                  <a:lnTo>
                    <a:pt x="717" y="365"/>
                  </a:lnTo>
                  <a:lnTo>
                    <a:pt x="717" y="407"/>
                  </a:lnTo>
                  <a:moveTo>
                    <a:pt x="1174" y="407"/>
                  </a:moveTo>
                  <a:lnTo>
                    <a:pt x="1172" y="365"/>
                  </a:lnTo>
                  <a:cubicBezTo>
                    <a:pt x="1174" y="365"/>
                    <a:pt x="1177" y="365"/>
                    <a:pt x="1180" y="365"/>
                  </a:cubicBezTo>
                  <a:lnTo>
                    <a:pt x="1185" y="407"/>
                  </a:lnTo>
                  <a:cubicBezTo>
                    <a:pt x="1182" y="407"/>
                    <a:pt x="1180" y="407"/>
                    <a:pt x="1174" y="407"/>
                  </a:cubicBezTo>
                  <a:moveTo>
                    <a:pt x="1225" y="397"/>
                  </a:moveTo>
                  <a:lnTo>
                    <a:pt x="1206" y="357"/>
                  </a:lnTo>
                  <a:cubicBezTo>
                    <a:pt x="1209" y="357"/>
                    <a:pt x="1211" y="354"/>
                    <a:pt x="1211" y="354"/>
                  </a:cubicBezTo>
                  <a:lnTo>
                    <a:pt x="1233" y="391"/>
                  </a:lnTo>
                  <a:cubicBezTo>
                    <a:pt x="1230" y="394"/>
                    <a:pt x="1227" y="394"/>
                    <a:pt x="1225" y="397"/>
                  </a:cubicBezTo>
                  <a:moveTo>
                    <a:pt x="1264" y="367"/>
                  </a:moveTo>
                  <a:lnTo>
                    <a:pt x="1233" y="338"/>
                  </a:lnTo>
                  <a:cubicBezTo>
                    <a:pt x="1235" y="336"/>
                    <a:pt x="1235" y="336"/>
                    <a:pt x="1238" y="333"/>
                  </a:cubicBezTo>
                  <a:lnTo>
                    <a:pt x="1270" y="359"/>
                  </a:lnTo>
                  <a:cubicBezTo>
                    <a:pt x="1270" y="362"/>
                    <a:pt x="1267" y="365"/>
                    <a:pt x="1264" y="367"/>
                  </a:cubicBezTo>
                  <a:moveTo>
                    <a:pt x="1291" y="325"/>
                  </a:moveTo>
                  <a:lnTo>
                    <a:pt x="1251" y="309"/>
                  </a:lnTo>
                  <a:cubicBezTo>
                    <a:pt x="1251" y="307"/>
                    <a:pt x="1254" y="304"/>
                    <a:pt x="1254" y="304"/>
                  </a:cubicBezTo>
                  <a:lnTo>
                    <a:pt x="1293" y="317"/>
                  </a:lnTo>
                  <a:cubicBezTo>
                    <a:pt x="1293" y="320"/>
                    <a:pt x="1293" y="322"/>
                    <a:pt x="1291" y="325"/>
                  </a:cubicBezTo>
                  <a:moveTo>
                    <a:pt x="1301" y="275"/>
                  </a:moveTo>
                  <a:lnTo>
                    <a:pt x="1259" y="275"/>
                  </a:lnTo>
                  <a:lnTo>
                    <a:pt x="1259" y="272"/>
                  </a:lnTo>
                  <a:cubicBezTo>
                    <a:pt x="1259" y="270"/>
                    <a:pt x="1259" y="270"/>
                    <a:pt x="1259" y="267"/>
                  </a:cubicBezTo>
                  <a:lnTo>
                    <a:pt x="1301" y="264"/>
                  </a:lnTo>
                  <a:cubicBezTo>
                    <a:pt x="1301" y="270"/>
                    <a:pt x="1301" y="272"/>
                    <a:pt x="1301" y="275"/>
                  </a:cubicBezTo>
                  <a:moveTo>
                    <a:pt x="1254" y="240"/>
                  </a:moveTo>
                  <a:cubicBezTo>
                    <a:pt x="1254" y="238"/>
                    <a:pt x="1251" y="235"/>
                    <a:pt x="1251" y="235"/>
                  </a:cubicBezTo>
                  <a:lnTo>
                    <a:pt x="1291" y="217"/>
                  </a:lnTo>
                  <a:cubicBezTo>
                    <a:pt x="1293" y="219"/>
                    <a:pt x="1293" y="222"/>
                    <a:pt x="1293" y="225"/>
                  </a:cubicBezTo>
                  <a:lnTo>
                    <a:pt x="1254" y="240"/>
                  </a:lnTo>
                  <a:moveTo>
                    <a:pt x="1235" y="211"/>
                  </a:moveTo>
                  <a:cubicBezTo>
                    <a:pt x="1233" y="209"/>
                    <a:pt x="1233" y="209"/>
                    <a:pt x="1230" y="206"/>
                  </a:cubicBezTo>
                  <a:lnTo>
                    <a:pt x="1259" y="174"/>
                  </a:lnTo>
                  <a:cubicBezTo>
                    <a:pt x="1262" y="177"/>
                    <a:pt x="1264" y="180"/>
                    <a:pt x="1267" y="182"/>
                  </a:cubicBezTo>
                  <a:lnTo>
                    <a:pt x="1235" y="211"/>
                  </a:lnTo>
                  <a:moveTo>
                    <a:pt x="1209" y="193"/>
                  </a:moveTo>
                  <a:cubicBezTo>
                    <a:pt x="1206" y="193"/>
                    <a:pt x="1204" y="190"/>
                    <a:pt x="1204" y="190"/>
                  </a:cubicBezTo>
                  <a:lnTo>
                    <a:pt x="1219" y="150"/>
                  </a:lnTo>
                  <a:cubicBezTo>
                    <a:pt x="1222" y="150"/>
                    <a:pt x="1225" y="153"/>
                    <a:pt x="1227" y="156"/>
                  </a:cubicBezTo>
                  <a:lnTo>
                    <a:pt x="1209" y="193"/>
                  </a:lnTo>
                  <a:moveTo>
                    <a:pt x="1177" y="182"/>
                  </a:moveTo>
                  <a:cubicBezTo>
                    <a:pt x="1174" y="182"/>
                    <a:pt x="1172" y="182"/>
                    <a:pt x="1169" y="182"/>
                  </a:cubicBezTo>
                  <a:lnTo>
                    <a:pt x="1169" y="140"/>
                  </a:lnTo>
                  <a:cubicBezTo>
                    <a:pt x="1172" y="140"/>
                    <a:pt x="1177" y="140"/>
                    <a:pt x="1180" y="140"/>
                  </a:cubicBezTo>
                  <a:lnTo>
                    <a:pt x="1177" y="182"/>
                  </a:lnTo>
                  <a:moveTo>
                    <a:pt x="1135" y="182"/>
                  </a:moveTo>
                  <a:lnTo>
                    <a:pt x="1127" y="182"/>
                  </a:lnTo>
                  <a:lnTo>
                    <a:pt x="1127" y="140"/>
                  </a:lnTo>
                  <a:lnTo>
                    <a:pt x="1135" y="140"/>
                  </a:lnTo>
                  <a:lnTo>
                    <a:pt x="1135" y="182"/>
                  </a:lnTo>
                  <a:moveTo>
                    <a:pt x="1092" y="182"/>
                  </a:moveTo>
                  <a:lnTo>
                    <a:pt x="1084" y="182"/>
                  </a:lnTo>
                  <a:lnTo>
                    <a:pt x="1084" y="140"/>
                  </a:lnTo>
                  <a:lnTo>
                    <a:pt x="1092" y="140"/>
                  </a:lnTo>
                  <a:lnTo>
                    <a:pt x="1092" y="182"/>
                  </a:lnTo>
                  <a:moveTo>
                    <a:pt x="1050" y="182"/>
                  </a:moveTo>
                  <a:lnTo>
                    <a:pt x="1042" y="182"/>
                  </a:lnTo>
                  <a:lnTo>
                    <a:pt x="1042" y="140"/>
                  </a:lnTo>
                  <a:lnTo>
                    <a:pt x="1050" y="140"/>
                  </a:lnTo>
                  <a:lnTo>
                    <a:pt x="1050" y="182"/>
                  </a:lnTo>
                  <a:moveTo>
                    <a:pt x="1008" y="182"/>
                  </a:moveTo>
                  <a:lnTo>
                    <a:pt x="1000" y="182"/>
                  </a:lnTo>
                  <a:lnTo>
                    <a:pt x="1000" y="140"/>
                  </a:lnTo>
                  <a:lnTo>
                    <a:pt x="1008" y="140"/>
                  </a:lnTo>
                  <a:lnTo>
                    <a:pt x="1008" y="182"/>
                  </a:lnTo>
                  <a:moveTo>
                    <a:pt x="965" y="182"/>
                  </a:moveTo>
                  <a:lnTo>
                    <a:pt x="957" y="182"/>
                  </a:lnTo>
                  <a:lnTo>
                    <a:pt x="957" y="140"/>
                  </a:lnTo>
                  <a:lnTo>
                    <a:pt x="965" y="140"/>
                  </a:lnTo>
                  <a:lnTo>
                    <a:pt x="965" y="182"/>
                  </a:lnTo>
                  <a:moveTo>
                    <a:pt x="923" y="182"/>
                  </a:moveTo>
                  <a:lnTo>
                    <a:pt x="923" y="182"/>
                  </a:lnTo>
                  <a:cubicBezTo>
                    <a:pt x="918" y="182"/>
                    <a:pt x="915" y="182"/>
                    <a:pt x="912" y="182"/>
                  </a:cubicBezTo>
                  <a:lnTo>
                    <a:pt x="915" y="140"/>
                  </a:lnTo>
                  <a:cubicBezTo>
                    <a:pt x="918" y="140"/>
                    <a:pt x="918" y="140"/>
                    <a:pt x="920" y="140"/>
                  </a:cubicBezTo>
                  <a:lnTo>
                    <a:pt x="923" y="140"/>
                  </a:lnTo>
                  <a:lnTo>
                    <a:pt x="923" y="182"/>
                  </a:lnTo>
                  <a:moveTo>
                    <a:pt x="875" y="172"/>
                  </a:moveTo>
                  <a:cubicBezTo>
                    <a:pt x="873" y="169"/>
                    <a:pt x="870" y="169"/>
                    <a:pt x="868" y="166"/>
                  </a:cubicBezTo>
                  <a:lnTo>
                    <a:pt x="886" y="129"/>
                  </a:lnTo>
                  <a:cubicBezTo>
                    <a:pt x="889" y="129"/>
                    <a:pt x="889" y="132"/>
                    <a:pt x="891" y="132"/>
                  </a:cubicBezTo>
                  <a:lnTo>
                    <a:pt x="875" y="172"/>
                  </a:lnTo>
                  <a:moveTo>
                    <a:pt x="833" y="143"/>
                  </a:moveTo>
                  <a:cubicBezTo>
                    <a:pt x="830" y="140"/>
                    <a:pt x="828" y="137"/>
                    <a:pt x="825" y="135"/>
                  </a:cubicBezTo>
                  <a:lnTo>
                    <a:pt x="860" y="108"/>
                  </a:lnTo>
                  <a:cubicBezTo>
                    <a:pt x="862" y="111"/>
                    <a:pt x="862" y="111"/>
                    <a:pt x="865" y="113"/>
                  </a:cubicBezTo>
                  <a:lnTo>
                    <a:pt x="833" y="143"/>
                  </a:lnTo>
                  <a:moveTo>
                    <a:pt x="807" y="100"/>
                  </a:moveTo>
                  <a:cubicBezTo>
                    <a:pt x="807" y="98"/>
                    <a:pt x="804" y="95"/>
                    <a:pt x="804" y="90"/>
                  </a:cubicBezTo>
                  <a:lnTo>
                    <a:pt x="846" y="79"/>
                  </a:lnTo>
                  <a:cubicBezTo>
                    <a:pt x="846" y="82"/>
                    <a:pt x="846" y="84"/>
                    <a:pt x="849" y="84"/>
                  </a:cubicBezTo>
                  <a:lnTo>
                    <a:pt x="807" y="100"/>
                  </a:lnTo>
                  <a:moveTo>
                    <a:pt x="844" y="50"/>
                  </a:moveTo>
                  <a:lnTo>
                    <a:pt x="801" y="50"/>
                  </a:lnTo>
                  <a:lnTo>
                    <a:pt x="801" y="42"/>
                  </a:lnTo>
                  <a:lnTo>
                    <a:pt x="844" y="42"/>
                  </a:lnTo>
                  <a:lnTo>
                    <a:pt x="844" y="50"/>
                  </a:lnTo>
                  <a:moveTo>
                    <a:pt x="844" y="8"/>
                  </a:moveTo>
                  <a:lnTo>
                    <a:pt x="801" y="8"/>
                  </a:lnTo>
                  <a:lnTo>
                    <a:pt x="801" y="0"/>
                  </a:lnTo>
                  <a:lnTo>
                    <a:pt x="844" y="0"/>
                  </a:lnTo>
                  <a:lnTo>
                    <a:pt x="844" y="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2073312" y="3953884"/>
              <a:ext cx="38051" cy="3824"/>
            </a:xfrm>
            <a:custGeom>
              <a:rect b="b" l="l" r="r" t="t"/>
              <a:pathLst>
                <a:path extrusionOk="0" h="5" w="43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3027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623744" y="4035148"/>
              <a:ext cx="857059" cy="532522"/>
            </a:xfrm>
            <a:custGeom>
              <a:rect b="b" l="l" r="r" t="t"/>
              <a:pathLst>
                <a:path extrusionOk="0" h="558" w="947">
                  <a:moveTo>
                    <a:pt x="947" y="558"/>
                  </a:moveTo>
                  <a:lnTo>
                    <a:pt x="0" y="558"/>
                  </a:lnTo>
                  <a:lnTo>
                    <a:pt x="0" y="227"/>
                  </a:lnTo>
                  <a:cubicBezTo>
                    <a:pt x="0" y="103"/>
                    <a:pt x="100" y="0"/>
                    <a:pt x="227" y="0"/>
                  </a:cubicBezTo>
                  <a:lnTo>
                    <a:pt x="719" y="0"/>
                  </a:lnTo>
                  <a:cubicBezTo>
                    <a:pt x="844" y="0"/>
                    <a:pt x="947" y="100"/>
                    <a:pt x="947" y="227"/>
                  </a:cubicBezTo>
                  <a:lnTo>
                    <a:pt x="947" y="5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544017" y="4507403"/>
              <a:ext cx="1015609" cy="87001"/>
            </a:xfrm>
            <a:custGeom>
              <a:rect b="b" l="l" r="r" t="t"/>
              <a:pathLst>
                <a:path extrusionOk="0" h="92" w="1122">
                  <a:moveTo>
                    <a:pt x="1122" y="92"/>
                  </a:moveTo>
                  <a:lnTo>
                    <a:pt x="0" y="92"/>
                  </a:lnTo>
                  <a:lnTo>
                    <a:pt x="0" y="92"/>
                  </a:lnTo>
                  <a:cubicBezTo>
                    <a:pt x="0" y="42"/>
                    <a:pt x="43" y="0"/>
                    <a:pt x="93" y="0"/>
                  </a:cubicBezTo>
                  <a:lnTo>
                    <a:pt x="1030" y="0"/>
                  </a:lnTo>
                  <a:cubicBezTo>
                    <a:pt x="1080" y="-3"/>
                    <a:pt x="1122" y="39"/>
                    <a:pt x="1122" y="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623744" y="4146050"/>
              <a:ext cx="854337" cy="60231"/>
            </a:xfrm>
            <a:custGeom>
              <a:rect b="b" l="l" r="r" t="t"/>
              <a:pathLst>
                <a:path extrusionOk="0" h="64" w="944">
                  <a:moveTo>
                    <a:pt x="0" y="0"/>
                  </a:moveTo>
                  <a:lnTo>
                    <a:pt x="944" y="0"/>
                  </a:lnTo>
                  <a:lnTo>
                    <a:pt x="944" y="64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623744" y="4227315"/>
              <a:ext cx="854337" cy="39198"/>
            </a:xfrm>
            <a:custGeom>
              <a:rect b="b" l="l" r="r" t="t"/>
              <a:pathLst>
                <a:path extrusionOk="0" h="42" w="944">
                  <a:moveTo>
                    <a:pt x="0" y="0"/>
                  </a:moveTo>
                  <a:lnTo>
                    <a:pt x="944" y="0"/>
                  </a:lnTo>
                  <a:lnTo>
                    <a:pt x="944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862922" y="4295194"/>
              <a:ext cx="358768" cy="163486"/>
            </a:xfrm>
            <a:custGeom>
              <a:rect b="b" l="l" r="r" t="t"/>
              <a:pathLst>
                <a:path extrusionOk="0" h="172" w="397">
                  <a:moveTo>
                    <a:pt x="0" y="0"/>
                  </a:moveTo>
                  <a:lnTo>
                    <a:pt x="397" y="0"/>
                  </a:lnTo>
                  <a:lnTo>
                    <a:pt x="397" y="172"/>
                  </a:lnTo>
                  <a:lnTo>
                    <a:pt x="0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6900" lIns="90000" spcFirstLastPara="1" rIns="90000" wrap="square" tIns="16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880136" y="4313359"/>
              <a:ext cx="329777" cy="130023"/>
            </a:xfrm>
            <a:custGeom>
              <a:rect b="b" l="l" r="r" t="t"/>
              <a:pathLst>
                <a:path extrusionOk="0" h="137" w="365">
                  <a:moveTo>
                    <a:pt x="0" y="0"/>
                  </a:moveTo>
                  <a:lnTo>
                    <a:pt x="365" y="0"/>
                  </a:lnTo>
                  <a:lnTo>
                    <a:pt x="365" y="137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300" lIns="90000" spcFirstLastPara="1" rIns="90000" wrap="square" tIns="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1043212" y="4313359"/>
              <a:ext cx="163982" cy="130023"/>
            </a:xfrm>
            <a:custGeom>
              <a:rect b="b" l="l" r="r" t="t"/>
              <a:pathLst>
                <a:path extrusionOk="0" h="137" w="182">
                  <a:moveTo>
                    <a:pt x="0" y="0"/>
                  </a:moveTo>
                  <a:lnTo>
                    <a:pt x="182" y="0"/>
                  </a:lnTo>
                  <a:lnTo>
                    <a:pt x="182" y="137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300" lIns="90000" spcFirstLastPara="1" rIns="90000" wrap="square" tIns="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880136" y="4313359"/>
              <a:ext cx="37145" cy="130023"/>
            </a:xfrm>
            <a:custGeom>
              <a:rect b="b" l="l" r="r" t="t"/>
              <a:pathLst>
                <a:path extrusionOk="0" h="137" w="42">
                  <a:moveTo>
                    <a:pt x="0" y="0"/>
                  </a:moveTo>
                  <a:lnTo>
                    <a:pt x="42" y="0"/>
                  </a:lnTo>
                  <a:lnTo>
                    <a:pt x="42" y="137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300" lIns="90000" spcFirstLastPara="1" rIns="90000" wrap="square" tIns="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1087606" y="4348733"/>
              <a:ext cx="77400" cy="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50" u="none" cap="none" strike="noStrike">
                  <a:solidFill>
                    <a:schemeClr val="dk1"/>
                  </a:solidFill>
                  <a:latin typeface="Istok Web"/>
                  <a:ea typeface="Istok Web"/>
                  <a:cs typeface="Istok Web"/>
                  <a:sym typeface="Istok Web"/>
                </a:rPr>
                <a:t>ON</a:t>
              </a:r>
              <a:endParaRPr i="0" sz="150" u="none" cap="none" strike="noStrik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929059" y="4348733"/>
              <a:ext cx="100500" cy="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50" u="none" cap="none" strike="noStrike">
                  <a:solidFill>
                    <a:schemeClr val="dk1"/>
                  </a:solidFill>
                  <a:latin typeface="Istok Web"/>
                  <a:ea typeface="Istok Web"/>
                  <a:cs typeface="Istok Web"/>
                  <a:sym typeface="Istok Web"/>
                </a:rPr>
                <a:t>OFF</a:t>
              </a:r>
              <a:endParaRPr i="0" sz="150" u="none" cap="none" strike="noStrik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1570493" y="3915642"/>
              <a:ext cx="1087175" cy="381465"/>
            </a:xfrm>
            <a:custGeom>
              <a:rect b="b" l="l" r="r" t="t"/>
              <a:pathLst>
                <a:path extrusionOk="0" h="400" w="1201">
                  <a:moveTo>
                    <a:pt x="1201" y="400"/>
                  </a:moveTo>
                  <a:lnTo>
                    <a:pt x="0" y="400"/>
                  </a:lnTo>
                  <a:lnTo>
                    <a:pt x="0" y="0"/>
                  </a:lnTo>
                  <a:lnTo>
                    <a:pt x="1198" y="0"/>
                  </a:lnTo>
                  <a:lnTo>
                    <a:pt x="1198" y="400"/>
                  </a:lnTo>
                  <a:lnTo>
                    <a:pt x="1201" y="400"/>
                  </a:lnTo>
                  <a:moveTo>
                    <a:pt x="69" y="331"/>
                  </a:moveTo>
                  <a:lnTo>
                    <a:pt x="1132" y="331"/>
                  </a:lnTo>
                  <a:lnTo>
                    <a:pt x="1132" y="66"/>
                  </a:lnTo>
                  <a:lnTo>
                    <a:pt x="69" y="66"/>
                  </a:lnTo>
                  <a:lnTo>
                    <a:pt x="69" y="3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1445468" y="3260745"/>
              <a:ext cx="1334504" cy="687400"/>
            </a:xfrm>
            <a:custGeom>
              <a:rect b="b" l="l" r="r" t="t"/>
              <a:pathLst>
                <a:path extrusionOk="0" h="720" w="1474">
                  <a:moveTo>
                    <a:pt x="1474" y="720"/>
                  </a:moveTo>
                  <a:lnTo>
                    <a:pt x="0" y="720"/>
                  </a:lnTo>
                  <a:lnTo>
                    <a:pt x="244" y="0"/>
                  </a:lnTo>
                  <a:lnTo>
                    <a:pt x="1233" y="0"/>
                  </a:lnTo>
                  <a:lnTo>
                    <a:pt x="1474" y="72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1653843" y="3278910"/>
              <a:ext cx="298973" cy="152969"/>
            </a:xfrm>
            <a:custGeom>
              <a:rect b="b" l="l" r="r" t="t"/>
              <a:pathLst>
                <a:path extrusionOk="0" h="161" w="331">
                  <a:moveTo>
                    <a:pt x="331" y="15"/>
                  </a:moveTo>
                  <a:lnTo>
                    <a:pt x="315" y="142"/>
                  </a:lnTo>
                  <a:cubicBezTo>
                    <a:pt x="315" y="145"/>
                    <a:pt x="313" y="150"/>
                    <a:pt x="307" y="153"/>
                  </a:cubicBezTo>
                  <a:cubicBezTo>
                    <a:pt x="302" y="158"/>
                    <a:pt x="291" y="161"/>
                    <a:pt x="281" y="161"/>
                  </a:cubicBezTo>
                  <a:lnTo>
                    <a:pt x="27" y="161"/>
                  </a:lnTo>
                  <a:cubicBezTo>
                    <a:pt x="16" y="161"/>
                    <a:pt x="8" y="158"/>
                    <a:pt x="3" y="153"/>
                  </a:cubicBezTo>
                  <a:cubicBezTo>
                    <a:pt x="0" y="150"/>
                    <a:pt x="0" y="148"/>
                    <a:pt x="0" y="142"/>
                  </a:cubicBezTo>
                  <a:lnTo>
                    <a:pt x="40" y="15"/>
                  </a:lnTo>
                  <a:lnTo>
                    <a:pt x="40" y="13"/>
                  </a:lnTo>
                  <a:cubicBezTo>
                    <a:pt x="43" y="5"/>
                    <a:pt x="59" y="0"/>
                    <a:pt x="72" y="0"/>
                  </a:cubicBezTo>
                  <a:lnTo>
                    <a:pt x="302" y="0"/>
                  </a:lnTo>
                  <a:cubicBezTo>
                    <a:pt x="318" y="0"/>
                    <a:pt x="331" y="5"/>
                    <a:pt x="331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2950" lIns="90000" spcFirstLastPara="1" rIns="90000" wrap="square" tIns="12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1595861" y="3445264"/>
              <a:ext cx="337931" cy="189298"/>
            </a:xfrm>
            <a:custGeom>
              <a:rect b="b" l="l" r="r" t="t"/>
              <a:pathLst>
                <a:path extrusionOk="0" h="199" w="374">
                  <a:moveTo>
                    <a:pt x="374" y="19"/>
                  </a:moveTo>
                  <a:lnTo>
                    <a:pt x="355" y="177"/>
                  </a:lnTo>
                  <a:cubicBezTo>
                    <a:pt x="355" y="185"/>
                    <a:pt x="347" y="191"/>
                    <a:pt x="337" y="196"/>
                  </a:cubicBezTo>
                  <a:cubicBezTo>
                    <a:pt x="332" y="199"/>
                    <a:pt x="324" y="199"/>
                    <a:pt x="316" y="199"/>
                  </a:cubicBezTo>
                  <a:lnTo>
                    <a:pt x="30" y="199"/>
                  </a:lnTo>
                  <a:cubicBezTo>
                    <a:pt x="22" y="199"/>
                    <a:pt x="17" y="196"/>
                    <a:pt x="11" y="196"/>
                  </a:cubicBezTo>
                  <a:cubicBezTo>
                    <a:pt x="4" y="193"/>
                    <a:pt x="-2" y="185"/>
                    <a:pt x="1" y="177"/>
                  </a:cubicBezTo>
                  <a:lnTo>
                    <a:pt x="51" y="19"/>
                  </a:lnTo>
                  <a:cubicBezTo>
                    <a:pt x="54" y="13"/>
                    <a:pt x="59" y="8"/>
                    <a:pt x="67" y="5"/>
                  </a:cubicBezTo>
                  <a:cubicBezTo>
                    <a:pt x="72" y="3"/>
                    <a:pt x="83" y="0"/>
                    <a:pt x="91" y="0"/>
                  </a:cubicBezTo>
                  <a:lnTo>
                    <a:pt x="347" y="0"/>
                  </a:lnTo>
                  <a:cubicBezTo>
                    <a:pt x="355" y="0"/>
                    <a:pt x="363" y="3"/>
                    <a:pt x="369" y="5"/>
                  </a:cubicBezTo>
                  <a:cubicBezTo>
                    <a:pt x="371" y="11"/>
                    <a:pt x="374" y="13"/>
                    <a:pt x="374" y="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26625" lIns="90000" spcFirstLastPara="1" rIns="90000" wrap="square" tIns="26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1515228" y="3663244"/>
              <a:ext cx="394101" cy="246662"/>
            </a:xfrm>
            <a:custGeom>
              <a:rect b="b" l="l" r="r" t="t"/>
              <a:pathLst>
                <a:path extrusionOk="0" h="259" w="436">
                  <a:moveTo>
                    <a:pt x="436" y="21"/>
                  </a:moveTo>
                  <a:lnTo>
                    <a:pt x="413" y="230"/>
                  </a:lnTo>
                  <a:cubicBezTo>
                    <a:pt x="413" y="233"/>
                    <a:pt x="413" y="235"/>
                    <a:pt x="410" y="235"/>
                  </a:cubicBezTo>
                  <a:cubicBezTo>
                    <a:pt x="405" y="248"/>
                    <a:pt x="386" y="259"/>
                    <a:pt x="368" y="259"/>
                  </a:cubicBezTo>
                  <a:lnTo>
                    <a:pt x="34" y="259"/>
                  </a:lnTo>
                  <a:cubicBezTo>
                    <a:pt x="13" y="259"/>
                    <a:pt x="0" y="248"/>
                    <a:pt x="0" y="235"/>
                  </a:cubicBezTo>
                  <a:cubicBezTo>
                    <a:pt x="0" y="233"/>
                    <a:pt x="0" y="233"/>
                    <a:pt x="0" y="230"/>
                  </a:cubicBezTo>
                  <a:lnTo>
                    <a:pt x="63" y="21"/>
                  </a:lnTo>
                  <a:cubicBezTo>
                    <a:pt x="63" y="16"/>
                    <a:pt x="69" y="13"/>
                    <a:pt x="71" y="10"/>
                  </a:cubicBezTo>
                  <a:cubicBezTo>
                    <a:pt x="79" y="2"/>
                    <a:pt x="93" y="0"/>
                    <a:pt x="106" y="0"/>
                  </a:cubicBezTo>
                  <a:lnTo>
                    <a:pt x="397" y="0"/>
                  </a:lnTo>
                  <a:cubicBezTo>
                    <a:pt x="410" y="0"/>
                    <a:pt x="421" y="5"/>
                    <a:pt x="426" y="10"/>
                  </a:cubicBezTo>
                  <a:cubicBezTo>
                    <a:pt x="434" y="13"/>
                    <a:pt x="436" y="16"/>
                    <a:pt x="436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1970936" y="3278910"/>
              <a:ext cx="286291" cy="152969"/>
            </a:xfrm>
            <a:custGeom>
              <a:rect b="b" l="l" r="r" t="t"/>
              <a:pathLst>
                <a:path extrusionOk="0" h="161" w="317">
                  <a:moveTo>
                    <a:pt x="304" y="15"/>
                  </a:moveTo>
                  <a:lnTo>
                    <a:pt x="317" y="142"/>
                  </a:lnTo>
                  <a:cubicBezTo>
                    <a:pt x="317" y="145"/>
                    <a:pt x="314" y="150"/>
                    <a:pt x="312" y="153"/>
                  </a:cubicBezTo>
                  <a:cubicBezTo>
                    <a:pt x="307" y="158"/>
                    <a:pt x="296" y="161"/>
                    <a:pt x="285" y="161"/>
                  </a:cubicBezTo>
                  <a:lnTo>
                    <a:pt x="31" y="161"/>
                  </a:lnTo>
                  <a:cubicBezTo>
                    <a:pt x="21" y="161"/>
                    <a:pt x="10" y="158"/>
                    <a:pt x="5" y="153"/>
                  </a:cubicBezTo>
                  <a:cubicBezTo>
                    <a:pt x="2" y="150"/>
                    <a:pt x="0" y="148"/>
                    <a:pt x="0" y="142"/>
                  </a:cubicBezTo>
                  <a:lnTo>
                    <a:pt x="13" y="15"/>
                  </a:lnTo>
                  <a:lnTo>
                    <a:pt x="13" y="13"/>
                  </a:lnTo>
                  <a:cubicBezTo>
                    <a:pt x="15" y="5"/>
                    <a:pt x="29" y="0"/>
                    <a:pt x="42" y="0"/>
                  </a:cubicBezTo>
                  <a:lnTo>
                    <a:pt x="272" y="0"/>
                  </a:lnTo>
                  <a:cubicBezTo>
                    <a:pt x="288" y="0"/>
                    <a:pt x="299" y="5"/>
                    <a:pt x="304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2950" lIns="90000" spcFirstLastPara="1" rIns="90000" wrap="square" tIns="12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1952817" y="3445264"/>
              <a:ext cx="321625" cy="189298"/>
            </a:xfrm>
            <a:custGeom>
              <a:rect b="b" l="l" r="r" t="t"/>
              <a:pathLst>
                <a:path extrusionOk="0" h="199" w="356">
                  <a:moveTo>
                    <a:pt x="340" y="19"/>
                  </a:moveTo>
                  <a:lnTo>
                    <a:pt x="356" y="177"/>
                  </a:lnTo>
                  <a:cubicBezTo>
                    <a:pt x="356" y="185"/>
                    <a:pt x="350" y="191"/>
                    <a:pt x="342" y="196"/>
                  </a:cubicBezTo>
                  <a:cubicBezTo>
                    <a:pt x="337" y="199"/>
                    <a:pt x="329" y="199"/>
                    <a:pt x="321" y="199"/>
                  </a:cubicBezTo>
                  <a:lnTo>
                    <a:pt x="35" y="199"/>
                  </a:lnTo>
                  <a:cubicBezTo>
                    <a:pt x="28" y="199"/>
                    <a:pt x="22" y="196"/>
                    <a:pt x="14" y="196"/>
                  </a:cubicBezTo>
                  <a:cubicBezTo>
                    <a:pt x="6" y="193"/>
                    <a:pt x="-2" y="185"/>
                    <a:pt x="1" y="177"/>
                  </a:cubicBezTo>
                  <a:lnTo>
                    <a:pt x="17" y="19"/>
                  </a:lnTo>
                  <a:cubicBezTo>
                    <a:pt x="17" y="13"/>
                    <a:pt x="22" y="8"/>
                    <a:pt x="30" y="5"/>
                  </a:cubicBezTo>
                  <a:cubicBezTo>
                    <a:pt x="35" y="3"/>
                    <a:pt x="43" y="0"/>
                    <a:pt x="51" y="0"/>
                  </a:cubicBezTo>
                  <a:lnTo>
                    <a:pt x="308" y="0"/>
                  </a:lnTo>
                  <a:cubicBezTo>
                    <a:pt x="316" y="0"/>
                    <a:pt x="324" y="3"/>
                    <a:pt x="329" y="5"/>
                  </a:cubicBezTo>
                  <a:cubicBezTo>
                    <a:pt x="334" y="11"/>
                    <a:pt x="340" y="13"/>
                    <a:pt x="340" y="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26625" lIns="90000" spcFirstLastPara="1" rIns="90000" wrap="square" tIns="26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1927449" y="3663244"/>
              <a:ext cx="370546" cy="246662"/>
            </a:xfrm>
            <a:custGeom>
              <a:rect b="b" l="l" r="r" t="t"/>
              <a:pathLst>
                <a:path extrusionOk="0" h="259" w="410">
                  <a:moveTo>
                    <a:pt x="389" y="21"/>
                  </a:moveTo>
                  <a:lnTo>
                    <a:pt x="410" y="230"/>
                  </a:lnTo>
                  <a:cubicBezTo>
                    <a:pt x="410" y="233"/>
                    <a:pt x="410" y="235"/>
                    <a:pt x="410" y="235"/>
                  </a:cubicBezTo>
                  <a:cubicBezTo>
                    <a:pt x="407" y="248"/>
                    <a:pt x="392" y="259"/>
                    <a:pt x="370" y="259"/>
                  </a:cubicBezTo>
                  <a:lnTo>
                    <a:pt x="40" y="259"/>
                  </a:lnTo>
                  <a:cubicBezTo>
                    <a:pt x="19" y="259"/>
                    <a:pt x="3" y="248"/>
                    <a:pt x="0" y="235"/>
                  </a:cubicBezTo>
                  <a:cubicBezTo>
                    <a:pt x="0" y="233"/>
                    <a:pt x="0" y="233"/>
                    <a:pt x="0" y="230"/>
                  </a:cubicBezTo>
                  <a:lnTo>
                    <a:pt x="21" y="21"/>
                  </a:lnTo>
                  <a:cubicBezTo>
                    <a:pt x="21" y="16"/>
                    <a:pt x="24" y="13"/>
                    <a:pt x="26" y="10"/>
                  </a:cubicBezTo>
                  <a:cubicBezTo>
                    <a:pt x="34" y="2"/>
                    <a:pt x="45" y="0"/>
                    <a:pt x="58" y="0"/>
                  </a:cubicBezTo>
                  <a:lnTo>
                    <a:pt x="349" y="0"/>
                  </a:lnTo>
                  <a:cubicBezTo>
                    <a:pt x="362" y="0"/>
                    <a:pt x="376" y="5"/>
                    <a:pt x="381" y="10"/>
                  </a:cubicBezTo>
                  <a:cubicBezTo>
                    <a:pt x="386" y="13"/>
                    <a:pt x="389" y="16"/>
                    <a:pt x="389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2272628" y="3278910"/>
              <a:ext cx="298973" cy="152969"/>
            </a:xfrm>
            <a:custGeom>
              <a:rect b="b" l="l" r="r" t="t"/>
              <a:pathLst>
                <a:path extrusionOk="0" h="161" w="331">
                  <a:moveTo>
                    <a:pt x="291" y="15"/>
                  </a:moveTo>
                  <a:lnTo>
                    <a:pt x="331" y="142"/>
                  </a:lnTo>
                  <a:cubicBezTo>
                    <a:pt x="331" y="145"/>
                    <a:pt x="331" y="150"/>
                    <a:pt x="328" y="153"/>
                  </a:cubicBezTo>
                  <a:cubicBezTo>
                    <a:pt x="323" y="158"/>
                    <a:pt x="315" y="161"/>
                    <a:pt x="304" y="161"/>
                  </a:cubicBezTo>
                  <a:lnTo>
                    <a:pt x="50" y="161"/>
                  </a:lnTo>
                  <a:cubicBezTo>
                    <a:pt x="40" y="161"/>
                    <a:pt x="29" y="158"/>
                    <a:pt x="24" y="153"/>
                  </a:cubicBezTo>
                  <a:cubicBezTo>
                    <a:pt x="18" y="150"/>
                    <a:pt x="16" y="148"/>
                    <a:pt x="16" y="142"/>
                  </a:cubicBezTo>
                  <a:lnTo>
                    <a:pt x="0" y="15"/>
                  </a:lnTo>
                  <a:lnTo>
                    <a:pt x="0" y="13"/>
                  </a:lnTo>
                  <a:cubicBezTo>
                    <a:pt x="0" y="5"/>
                    <a:pt x="13" y="0"/>
                    <a:pt x="26" y="0"/>
                  </a:cubicBezTo>
                  <a:lnTo>
                    <a:pt x="257" y="0"/>
                  </a:lnTo>
                  <a:cubicBezTo>
                    <a:pt x="272" y="0"/>
                    <a:pt x="286" y="5"/>
                    <a:pt x="291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12950" lIns="90000" spcFirstLastPara="1" rIns="90000" wrap="square" tIns="12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2294371" y="3445264"/>
              <a:ext cx="337025" cy="189298"/>
            </a:xfrm>
            <a:custGeom>
              <a:rect b="b" l="l" r="r" t="t"/>
              <a:pathLst>
                <a:path extrusionOk="0" h="199" w="373">
                  <a:moveTo>
                    <a:pt x="323" y="19"/>
                  </a:moveTo>
                  <a:lnTo>
                    <a:pt x="373" y="177"/>
                  </a:lnTo>
                  <a:cubicBezTo>
                    <a:pt x="375" y="185"/>
                    <a:pt x="370" y="191"/>
                    <a:pt x="362" y="196"/>
                  </a:cubicBezTo>
                  <a:cubicBezTo>
                    <a:pt x="357" y="199"/>
                    <a:pt x="352" y="199"/>
                    <a:pt x="344" y="199"/>
                  </a:cubicBezTo>
                  <a:lnTo>
                    <a:pt x="58" y="199"/>
                  </a:lnTo>
                  <a:cubicBezTo>
                    <a:pt x="50" y="199"/>
                    <a:pt x="42" y="196"/>
                    <a:pt x="37" y="196"/>
                  </a:cubicBezTo>
                  <a:cubicBezTo>
                    <a:pt x="26" y="193"/>
                    <a:pt x="21" y="185"/>
                    <a:pt x="18" y="177"/>
                  </a:cubicBezTo>
                  <a:lnTo>
                    <a:pt x="0" y="19"/>
                  </a:lnTo>
                  <a:cubicBezTo>
                    <a:pt x="0" y="13"/>
                    <a:pt x="2" y="8"/>
                    <a:pt x="8" y="5"/>
                  </a:cubicBezTo>
                  <a:cubicBezTo>
                    <a:pt x="13" y="3"/>
                    <a:pt x="21" y="0"/>
                    <a:pt x="29" y="0"/>
                  </a:cubicBezTo>
                  <a:lnTo>
                    <a:pt x="286" y="0"/>
                  </a:lnTo>
                  <a:cubicBezTo>
                    <a:pt x="293" y="0"/>
                    <a:pt x="301" y="3"/>
                    <a:pt x="309" y="5"/>
                  </a:cubicBezTo>
                  <a:cubicBezTo>
                    <a:pt x="317" y="11"/>
                    <a:pt x="323" y="13"/>
                    <a:pt x="323" y="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26625" lIns="90000" spcFirstLastPara="1" rIns="90000" wrap="square" tIns="26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2316115" y="3663244"/>
              <a:ext cx="391382" cy="246662"/>
            </a:xfrm>
            <a:custGeom>
              <a:rect b="b" l="l" r="r" t="t"/>
              <a:pathLst>
                <a:path extrusionOk="0" h="259" w="433">
                  <a:moveTo>
                    <a:pt x="370" y="21"/>
                  </a:moveTo>
                  <a:lnTo>
                    <a:pt x="433" y="230"/>
                  </a:lnTo>
                  <a:cubicBezTo>
                    <a:pt x="433" y="233"/>
                    <a:pt x="433" y="235"/>
                    <a:pt x="433" y="235"/>
                  </a:cubicBezTo>
                  <a:cubicBezTo>
                    <a:pt x="433" y="248"/>
                    <a:pt x="420" y="259"/>
                    <a:pt x="399" y="259"/>
                  </a:cubicBezTo>
                  <a:lnTo>
                    <a:pt x="68" y="259"/>
                  </a:lnTo>
                  <a:cubicBezTo>
                    <a:pt x="47" y="259"/>
                    <a:pt x="31" y="248"/>
                    <a:pt x="26" y="235"/>
                  </a:cubicBezTo>
                  <a:cubicBezTo>
                    <a:pt x="26" y="233"/>
                    <a:pt x="23" y="233"/>
                    <a:pt x="23" y="230"/>
                  </a:cubicBezTo>
                  <a:lnTo>
                    <a:pt x="0" y="21"/>
                  </a:lnTo>
                  <a:cubicBezTo>
                    <a:pt x="0" y="16"/>
                    <a:pt x="0" y="13"/>
                    <a:pt x="2" y="10"/>
                  </a:cubicBezTo>
                  <a:cubicBezTo>
                    <a:pt x="8" y="2"/>
                    <a:pt x="18" y="0"/>
                    <a:pt x="31" y="0"/>
                  </a:cubicBezTo>
                  <a:lnTo>
                    <a:pt x="322" y="0"/>
                  </a:lnTo>
                  <a:cubicBezTo>
                    <a:pt x="336" y="0"/>
                    <a:pt x="349" y="5"/>
                    <a:pt x="357" y="10"/>
                  </a:cubicBezTo>
                  <a:cubicBezTo>
                    <a:pt x="367" y="13"/>
                    <a:pt x="370" y="16"/>
                    <a:pt x="370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1982714" y="3288471"/>
              <a:ext cx="260016" cy="1912"/>
            </a:xfrm>
            <a:custGeom>
              <a:rect b="b" l="l" r="r" t="t"/>
              <a:pathLst>
                <a:path extrusionOk="0" h="3" w="288">
                  <a:moveTo>
                    <a:pt x="0" y="0"/>
                  </a:moveTo>
                  <a:lnTo>
                    <a:pt x="288" y="0"/>
                  </a:lnTo>
                  <a:lnTo>
                    <a:pt x="28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2275346" y="3288471"/>
              <a:ext cx="260016" cy="1912"/>
            </a:xfrm>
            <a:custGeom>
              <a:rect b="b" l="l" r="r" t="t"/>
              <a:pathLst>
                <a:path extrusionOk="0" h="3" w="288">
                  <a:moveTo>
                    <a:pt x="0" y="0"/>
                  </a:moveTo>
                  <a:lnTo>
                    <a:pt x="288" y="0"/>
                  </a:lnTo>
                  <a:lnTo>
                    <a:pt x="28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1692800" y="3288471"/>
              <a:ext cx="260016" cy="1912"/>
            </a:xfrm>
            <a:custGeom>
              <a:rect b="b" l="l" r="r" t="t"/>
              <a:pathLst>
                <a:path extrusionOk="0" h="3" w="288">
                  <a:moveTo>
                    <a:pt x="0" y="0"/>
                  </a:moveTo>
                  <a:lnTo>
                    <a:pt x="288" y="0"/>
                  </a:lnTo>
                  <a:lnTo>
                    <a:pt x="28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1982714" y="3300900"/>
              <a:ext cx="262734" cy="1912"/>
            </a:xfrm>
            <a:custGeom>
              <a:rect b="b" l="l" r="r" t="t"/>
              <a:pathLst>
                <a:path extrusionOk="0" h="3" w="291">
                  <a:moveTo>
                    <a:pt x="0" y="0"/>
                  </a:moveTo>
                  <a:lnTo>
                    <a:pt x="291" y="0"/>
                  </a:lnTo>
                  <a:lnTo>
                    <a:pt x="29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2275346" y="3300900"/>
              <a:ext cx="262734" cy="1912"/>
            </a:xfrm>
            <a:custGeom>
              <a:rect b="b" l="l" r="r" t="t"/>
              <a:pathLst>
                <a:path extrusionOk="0" h="3" w="291">
                  <a:moveTo>
                    <a:pt x="0" y="0"/>
                  </a:moveTo>
                  <a:lnTo>
                    <a:pt x="291" y="0"/>
                  </a:lnTo>
                  <a:lnTo>
                    <a:pt x="29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1687365" y="3300900"/>
              <a:ext cx="262734" cy="1912"/>
            </a:xfrm>
            <a:custGeom>
              <a:rect b="b" l="l" r="r" t="t"/>
              <a:pathLst>
                <a:path extrusionOk="0" h="3" w="291">
                  <a:moveTo>
                    <a:pt x="0" y="0"/>
                  </a:moveTo>
                  <a:lnTo>
                    <a:pt x="291" y="0"/>
                  </a:lnTo>
                  <a:lnTo>
                    <a:pt x="29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1979996" y="3314284"/>
              <a:ext cx="265451" cy="956"/>
            </a:xfrm>
            <a:custGeom>
              <a:rect b="b" l="l" r="r" t="t"/>
              <a:pathLst>
                <a:path extrusionOk="0" h="2" w="294">
                  <a:moveTo>
                    <a:pt x="0" y="0"/>
                  </a:moveTo>
                  <a:lnTo>
                    <a:pt x="294" y="0"/>
                  </a:lnTo>
                  <a:lnTo>
                    <a:pt x="294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2277158" y="3314284"/>
              <a:ext cx="265451" cy="956"/>
            </a:xfrm>
            <a:custGeom>
              <a:rect b="b" l="l" r="r" t="t"/>
              <a:pathLst>
                <a:path extrusionOk="0" h="2" w="294">
                  <a:moveTo>
                    <a:pt x="0" y="0"/>
                  </a:moveTo>
                  <a:lnTo>
                    <a:pt x="294" y="0"/>
                  </a:lnTo>
                  <a:lnTo>
                    <a:pt x="294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1685553" y="3314284"/>
              <a:ext cx="264548" cy="956"/>
            </a:xfrm>
            <a:custGeom>
              <a:rect b="b" l="l" r="r" t="t"/>
              <a:pathLst>
                <a:path extrusionOk="0" h="2" w="293">
                  <a:moveTo>
                    <a:pt x="0" y="0"/>
                  </a:moveTo>
                  <a:lnTo>
                    <a:pt x="293" y="0"/>
                  </a:lnTo>
                  <a:lnTo>
                    <a:pt x="29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979996" y="3326713"/>
              <a:ext cx="268170" cy="956"/>
            </a:xfrm>
            <a:custGeom>
              <a:rect b="b" l="l" r="r" t="t"/>
              <a:pathLst>
                <a:path extrusionOk="0" h="2" w="297">
                  <a:moveTo>
                    <a:pt x="0" y="0"/>
                  </a:moveTo>
                  <a:lnTo>
                    <a:pt x="297" y="0"/>
                  </a:lnTo>
                  <a:lnTo>
                    <a:pt x="297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2277158" y="3326713"/>
              <a:ext cx="268170" cy="956"/>
            </a:xfrm>
            <a:custGeom>
              <a:rect b="b" l="l" r="r" t="t"/>
              <a:pathLst>
                <a:path extrusionOk="0" h="2" w="297">
                  <a:moveTo>
                    <a:pt x="0" y="0"/>
                  </a:moveTo>
                  <a:lnTo>
                    <a:pt x="297" y="0"/>
                  </a:lnTo>
                  <a:lnTo>
                    <a:pt x="297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1680117" y="3326713"/>
              <a:ext cx="268170" cy="956"/>
            </a:xfrm>
            <a:custGeom>
              <a:rect b="b" l="l" r="r" t="t"/>
              <a:pathLst>
                <a:path extrusionOk="0" h="2" w="297">
                  <a:moveTo>
                    <a:pt x="0" y="0"/>
                  </a:moveTo>
                  <a:lnTo>
                    <a:pt x="297" y="0"/>
                  </a:lnTo>
                  <a:lnTo>
                    <a:pt x="297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1978184" y="3339142"/>
              <a:ext cx="269982" cy="1912"/>
            </a:xfrm>
            <a:custGeom>
              <a:rect b="b" l="l" r="r" t="t"/>
              <a:pathLst>
                <a:path extrusionOk="0" h="3" w="299">
                  <a:moveTo>
                    <a:pt x="0" y="0"/>
                  </a:moveTo>
                  <a:lnTo>
                    <a:pt x="299" y="0"/>
                  </a:lnTo>
                  <a:lnTo>
                    <a:pt x="29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2279876" y="3339142"/>
              <a:ext cx="269982" cy="1912"/>
            </a:xfrm>
            <a:custGeom>
              <a:rect b="b" l="l" r="r" t="t"/>
              <a:pathLst>
                <a:path extrusionOk="0" h="3" w="299">
                  <a:moveTo>
                    <a:pt x="0" y="0"/>
                  </a:moveTo>
                  <a:lnTo>
                    <a:pt x="299" y="0"/>
                  </a:lnTo>
                  <a:lnTo>
                    <a:pt x="29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1678305" y="3339142"/>
              <a:ext cx="269982" cy="1912"/>
            </a:xfrm>
            <a:custGeom>
              <a:rect b="b" l="l" r="r" t="t"/>
              <a:pathLst>
                <a:path extrusionOk="0" h="3" w="299">
                  <a:moveTo>
                    <a:pt x="0" y="0"/>
                  </a:moveTo>
                  <a:lnTo>
                    <a:pt x="299" y="0"/>
                  </a:lnTo>
                  <a:lnTo>
                    <a:pt x="29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1978184" y="3351570"/>
              <a:ext cx="271795" cy="1912"/>
            </a:xfrm>
            <a:custGeom>
              <a:rect b="b" l="l" r="r" t="t"/>
              <a:pathLst>
                <a:path extrusionOk="0" h="3" w="301">
                  <a:moveTo>
                    <a:pt x="0" y="0"/>
                  </a:moveTo>
                  <a:lnTo>
                    <a:pt x="301" y="0"/>
                  </a:lnTo>
                  <a:lnTo>
                    <a:pt x="30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2282594" y="3351570"/>
              <a:ext cx="271795" cy="1912"/>
            </a:xfrm>
            <a:custGeom>
              <a:rect b="b" l="l" r="r" t="t"/>
              <a:pathLst>
                <a:path extrusionOk="0" h="3" w="301">
                  <a:moveTo>
                    <a:pt x="0" y="0"/>
                  </a:moveTo>
                  <a:lnTo>
                    <a:pt x="301" y="0"/>
                  </a:lnTo>
                  <a:lnTo>
                    <a:pt x="30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1673775" y="3351570"/>
              <a:ext cx="271795" cy="1912"/>
            </a:xfrm>
            <a:custGeom>
              <a:rect b="b" l="l" r="r" t="t"/>
              <a:pathLst>
                <a:path extrusionOk="0" h="3" w="301">
                  <a:moveTo>
                    <a:pt x="0" y="0"/>
                  </a:moveTo>
                  <a:lnTo>
                    <a:pt x="301" y="0"/>
                  </a:lnTo>
                  <a:lnTo>
                    <a:pt x="30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1975466" y="3366867"/>
              <a:ext cx="274511" cy="1912"/>
            </a:xfrm>
            <a:custGeom>
              <a:rect b="b" l="l" r="r" t="t"/>
              <a:pathLst>
                <a:path extrusionOk="0" h="3" w="304">
                  <a:moveTo>
                    <a:pt x="0" y="0"/>
                  </a:moveTo>
                  <a:lnTo>
                    <a:pt x="304" y="0"/>
                  </a:lnTo>
                  <a:lnTo>
                    <a:pt x="30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2282594" y="3366867"/>
              <a:ext cx="274511" cy="1912"/>
            </a:xfrm>
            <a:custGeom>
              <a:rect b="b" l="l" r="r" t="t"/>
              <a:pathLst>
                <a:path extrusionOk="0" h="3" w="304">
                  <a:moveTo>
                    <a:pt x="0" y="0"/>
                  </a:moveTo>
                  <a:lnTo>
                    <a:pt x="304" y="0"/>
                  </a:lnTo>
                  <a:lnTo>
                    <a:pt x="30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1668339" y="3366867"/>
              <a:ext cx="275418" cy="1912"/>
            </a:xfrm>
            <a:custGeom>
              <a:rect b="b" l="l" r="r" t="t"/>
              <a:pathLst>
                <a:path extrusionOk="0" h="3" w="305">
                  <a:moveTo>
                    <a:pt x="0" y="0"/>
                  </a:moveTo>
                  <a:lnTo>
                    <a:pt x="305" y="0"/>
                  </a:lnTo>
                  <a:lnTo>
                    <a:pt x="305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1975466" y="3379296"/>
              <a:ext cx="277230" cy="1912"/>
            </a:xfrm>
            <a:custGeom>
              <a:rect b="b" l="l" r="r" t="t"/>
              <a:pathLst>
                <a:path extrusionOk="0" h="3" w="307">
                  <a:moveTo>
                    <a:pt x="0" y="0"/>
                  </a:moveTo>
                  <a:lnTo>
                    <a:pt x="307" y="0"/>
                  </a:lnTo>
                  <a:lnTo>
                    <a:pt x="30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2284406" y="3379296"/>
              <a:ext cx="277230" cy="1912"/>
            </a:xfrm>
            <a:custGeom>
              <a:rect b="b" l="l" r="r" t="t"/>
              <a:pathLst>
                <a:path extrusionOk="0" h="3" w="307">
                  <a:moveTo>
                    <a:pt x="0" y="0"/>
                  </a:moveTo>
                  <a:lnTo>
                    <a:pt x="307" y="0"/>
                  </a:lnTo>
                  <a:lnTo>
                    <a:pt x="30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1666527" y="3379296"/>
              <a:ext cx="277230" cy="1912"/>
            </a:xfrm>
            <a:custGeom>
              <a:rect b="b" l="l" r="r" t="t"/>
              <a:pathLst>
                <a:path extrusionOk="0" h="3" w="307">
                  <a:moveTo>
                    <a:pt x="0" y="0"/>
                  </a:moveTo>
                  <a:lnTo>
                    <a:pt x="307" y="0"/>
                  </a:lnTo>
                  <a:lnTo>
                    <a:pt x="30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1972748" y="3392681"/>
              <a:ext cx="279947" cy="956"/>
            </a:xfrm>
            <a:custGeom>
              <a:rect b="b" l="l" r="r" t="t"/>
              <a:pathLst>
                <a:path extrusionOk="0" h="2" w="310">
                  <a:moveTo>
                    <a:pt x="0" y="0"/>
                  </a:moveTo>
                  <a:lnTo>
                    <a:pt x="310" y="0"/>
                  </a:lnTo>
                  <a:lnTo>
                    <a:pt x="31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2287124" y="3392681"/>
              <a:ext cx="279042" cy="956"/>
            </a:xfrm>
            <a:custGeom>
              <a:rect b="b" l="l" r="r" t="t"/>
              <a:pathLst>
                <a:path extrusionOk="0" h="2" w="309">
                  <a:moveTo>
                    <a:pt x="0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1661091" y="3392681"/>
              <a:ext cx="279947" cy="956"/>
            </a:xfrm>
            <a:custGeom>
              <a:rect b="b" l="l" r="r" t="t"/>
              <a:pathLst>
                <a:path extrusionOk="0" h="2" w="310">
                  <a:moveTo>
                    <a:pt x="0" y="0"/>
                  </a:moveTo>
                  <a:lnTo>
                    <a:pt x="310" y="0"/>
                  </a:lnTo>
                  <a:lnTo>
                    <a:pt x="31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1972748" y="3407021"/>
              <a:ext cx="281759" cy="1912"/>
            </a:xfrm>
            <a:custGeom>
              <a:rect b="b" l="l" r="r" t="t"/>
              <a:pathLst>
                <a:path extrusionOk="0" h="3" w="312">
                  <a:moveTo>
                    <a:pt x="0" y="0"/>
                  </a:moveTo>
                  <a:lnTo>
                    <a:pt x="312" y="0"/>
                  </a:lnTo>
                  <a:lnTo>
                    <a:pt x="31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2287124" y="3407021"/>
              <a:ext cx="281759" cy="1912"/>
            </a:xfrm>
            <a:custGeom>
              <a:rect b="b" l="l" r="r" t="t"/>
              <a:pathLst>
                <a:path extrusionOk="0" h="3" w="312">
                  <a:moveTo>
                    <a:pt x="0" y="0"/>
                  </a:moveTo>
                  <a:lnTo>
                    <a:pt x="312" y="0"/>
                  </a:lnTo>
                  <a:lnTo>
                    <a:pt x="31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1656561" y="3407021"/>
              <a:ext cx="281759" cy="1912"/>
            </a:xfrm>
            <a:custGeom>
              <a:rect b="b" l="l" r="r" t="t"/>
              <a:pathLst>
                <a:path extrusionOk="0" h="3" w="312">
                  <a:moveTo>
                    <a:pt x="0" y="0"/>
                  </a:moveTo>
                  <a:lnTo>
                    <a:pt x="312" y="0"/>
                  </a:lnTo>
                  <a:lnTo>
                    <a:pt x="31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1975466" y="3420406"/>
              <a:ext cx="274511" cy="956"/>
            </a:xfrm>
            <a:custGeom>
              <a:rect b="b" l="l" r="r" t="t"/>
              <a:pathLst>
                <a:path extrusionOk="0" h="2" w="304">
                  <a:moveTo>
                    <a:pt x="0" y="0"/>
                  </a:moveTo>
                  <a:lnTo>
                    <a:pt x="304" y="0"/>
                  </a:lnTo>
                  <a:lnTo>
                    <a:pt x="304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2294371" y="3420406"/>
              <a:ext cx="274511" cy="956"/>
            </a:xfrm>
            <a:custGeom>
              <a:rect b="b" l="l" r="r" t="t"/>
              <a:pathLst>
                <a:path extrusionOk="0" h="2" w="304">
                  <a:moveTo>
                    <a:pt x="0" y="0"/>
                  </a:moveTo>
                  <a:lnTo>
                    <a:pt x="304" y="0"/>
                  </a:lnTo>
                  <a:lnTo>
                    <a:pt x="304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1659279" y="3420406"/>
              <a:ext cx="274511" cy="956"/>
            </a:xfrm>
            <a:custGeom>
              <a:rect b="b" l="l" r="r" t="t"/>
              <a:pathLst>
                <a:path extrusionOk="0" h="2" w="304">
                  <a:moveTo>
                    <a:pt x="0" y="0"/>
                  </a:moveTo>
                  <a:lnTo>
                    <a:pt x="304" y="0"/>
                  </a:lnTo>
                  <a:lnTo>
                    <a:pt x="304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1978184" y="3450044"/>
              <a:ext cx="269982" cy="1912"/>
            </a:xfrm>
            <a:custGeom>
              <a:rect b="b" l="l" r="r" t="t"/>
              <a:pathLst>
                <a:path extrusionOk="0" h="3" w="299">
                  <a:moveTo>
                    <a:pt x="0" y="0"/>
                  </a:moveTo>
                  <a:lnTo>
                    <a:pt x="299" y="0"/>
                  </a:lnTo>
                  <a:lnTo>
                    <a:pt x="29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2301619" y="3450044"/>
              <a:ext cx="269982" cy="1912"/>
            </a:xfrm>
            <a:custGeom>
              <a:rect b="b" l="l" r="r" t="t"/>
              <a:pathLst>
                <a:path extrusionOk="0" h="3" w="299">
                  <a:moveTo>
                    <a:pt x="0" y="0"/>
                  </a:moveTo>
                  <a:lnTo>
                    <a:pt x="299" y="0"/>
                  </a:lnTo>
                  <a:lnTo>
                    <a:pt x="29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1653843" y="3450044"/>
              <a:ext cx="269982" cy="1912"/>
            </a:xfrm>
            <a:custGeom>
              <a:rect b="b" l="l" r="r" t="t"/>
              <a:pathLst>
                <a:path extrusionOk="0" h="3" w="299">
                  <a:moveTo>
                    <a:pt x="0" y="0"/>
                  </a:moveTo>
                  <a:lnTo>
                    <a:pt x="299" y="0"/>
                  </a:lnTo>
                  <a:lnTo>
                    <a:pt x="29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1968219" y="3465341"/>
              <a:ext cx="293538" cy="1912"/>
            </a:xfrm>
            <a:custGeom>
              <a:rect b="b" l="l" r="r" t="t"/>
              <a:pathLst>
                <a:path extrusionOk="0" h="3" w="325">
                  <a:moveTo>
                    <a:pt x="0" y="0"/>
                  </a:moveTo>
                  <a:lnTo>
                    <a:pt x="325" y="0"/>
                  </a:lnTo>
                  <a:lnTo>
                    <a:pt x="325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2294371" y="3465341"/>
              <a:ext cx="293538" cy="1912"/>
            </a:xfrm>
            <a:custGeom>
              <a:rect b="b" l="l" r="r" t="t"/>
              <a:pathLst>
                <a:path extrusionOk="0" h="3" w="325">
                  <a:moveTo>
                    <a:pt x="0" y="0"/>
                  </a:moveTo>
                  <a:lnTo>
                    <a:pt x="325" y="0"/>
                  </a:lnTo>
                  <a:lnTo>
                    <a:pt x="325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1640254" y="3465341"/>
              <a:ext cx="293538" cy="1912"/>
            </a:xfrm>
            <a:custGeom>
              <a:rect b="b" l="l" r="r" t="t"/>
              <a:pathLst>
                <a:path extrusionOk="0" h="3" w="325">
                  <a:moveTo>
                    <a:pt x="0" y="0"/>
                  </a:moveTo>
                  <a:lnTo>
                    <a:pt x="325" y="0"/>
                  </a:lnTo>
                  <a:lnTo>
                    <a:pt x="325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1965501" y="3480637"/>
              <a:ext cx="296256" cy="1912"/>
            </a:xfrm>
            <a:custGeom>
              <a:rect b="b" l="l" r="r" t="t"/>
              <a:pathLst>
                <a:path extrusionOk="0" h="3" w="328">
                  <a:moveTo>
                    <a:pt x="0" y="0"/>
                  </a:moveTo>
                  <a:lnTo>
                    <a:pt x="328" y="0"/>
                  </a:lnTo>
                  <a:lnTo>
                    <a:pt x="32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2296183" y="3480637"/>
              <a:ext cx="296256" cy="1912"/>
            </a:xfrm>
            <a:custGeom>
              <a:rect b="b" l="l" r="r" t="t"/>
              <a:pathLst>
                <a:path extrusionOk="0" h="3" w="328">
                  <a:moveTo>
                    <a:pt x="0" y="0"/>
                  </a:moveTo>
                  <a:lnTo>
                    <a:pt x="328" y="0"/>
                  </a:lnTo>
                  <a:lnTo>
                    <a:pt x="32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1634818" y="3480637"/>
              <a:ext cx="296256" cy="1912"/>
            </a:xfrm>
            <a:custGeom>
              <a:rect b="b" l="l" r="r" t="t"/>
              <a:pathLst>
                <a:path extrusionOk="0" h="3" w="328">
                  <a:moveTo>
                    <a:pt x="0" y="0"/>
                  </a:moveTo>
                  <a:lnTo>
                    <a:pt x="328" y="0"/>
                  </a:lnTo>
                  <a:lnTo>
                    <a:pt x="32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1963689" y="3495934"/>
              <a:ext cx="298068" cy="1912"/>
            </a:xfrm>
            <a:custGeom>
              <a:rect b="b" l="l" r="r" t="t"/>
              <a:pathLst>
                <a:path extrusionOk="0" h="3" w="330">
                  <a:moveTo>
                    <a:pt x="0" y="0"/>
                  </a:moveTo>
                  <a:lnTo>
                    <a:pt x="330" y="0"/>
                  </a:lnTo>
                  <a:lnTo>
                    <a:pt x="33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2296183" y="3495934"/>
              <a:ext cx="298973" cy="1912"/>
            </a:xfrm>
            <a:custGeom>
              <a:rect b="b" l="l" r="r" t="t"/>
              <a:pathLst>
                <a:path extrusionOk="0" h="3" w="331">
                  <a:moveTo>
                    <a:pt x="0" y="0"/>
                  </a:moveTo>
                  <a:lnTo>
                    <a:pt x="331" y="0"/>
                  </a:lnTo>
                  <a:lnTo>
                    <a:pt x="33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1630288" y="3495934"/>
              <a:ext cx="298973" cy="1912"/>
            </a:xfrm>
            <a:custGeom>
              <a:rect b="b" l="l" r="r" t="t"/>
              <a:pathLst>
                <a:path extrusionOk="0" h="3" w="331">
                  <a:moveTo>
                    <a:pt x="0" y="0"/>
                  </a:moveTo>
                  <a:lnTo>
                    <a:pt x="331" y="0"/>
                  </a:lnTo>
                  <a:lnTo>
                    <a:pt x="33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1963689" y="3511231"/>
              <a:ext cx="300786" cy="1912"/>
            </a:xfrm>
            <a:custGeom>
              <a:rect b="b" l="l" r="r" t="t"/>
              <a:pathLst>
                <a:path extrusionOk="0" h="3" w="333">
                  <a:moveTo>
                    <a:pt x="0" y="0"/>
                  </a:moveTo>
                  <a:lnTo>
                    <a:pt x="333" y="0"/>
                  </a:lnTo>
                  <a:lnTo>
                    <a:pt x="33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2298901" y="3511231"/>
              <a:ext cx="300786" cy="1912"/>
            </a:xfrm>
            <a:custGeom>
              <a:rect b="b" l="l" r="r" t="t"/>
              <a:pathLst>
                <a:path extrusionOk="0" h="3" w="333">
                  <a:moveTo>
                    <a:pt x="0" y="0"/>
                  </a:moveTo>
                  <a:lnTo>
                    <a:pt x="333" y="0"/>
                  </a:lnTo>
                  <a:lnTo>
                    <a:pt x="33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1625758" y="3511231"/>
              <a:ext cx="300786" cy="1912"/>
            </a:xfrm>
            <a:custGeom>
              <a:rect b="b" l="l" r="r" t="t"/>
              <a:pathLst>
                <a:path extrusionOk="0" h="3" w="333">
                  <a:moveTo>
                    <a:pt x="0" y="0"/>
                  </a:moveTo>
                  <a:lnTo>
                    <a:pt x="333" y="0"/>
                  </a:lnTo>
                  <a:lnTo>
                    <a:pt x="33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1960971" y="3528440"/>
              <a:ext cx="303502" cy="1912"/>
            </a:xfrm>
            <a:custGeom>
              <a:rect b="b" l="l" r="r" t="t"/>
              <a:pathLst>
                <a:path extrusionOk="0" h="3" w="336">
                  <a:moveTo>
                    <a:pt x="0" y="0"/>
                  </a:moveTo>
                  <a:lnTo>
                    <a:pt x="336" y="0"/>
                  </a:lnTo>
                  <a:lnTo>
                    <a:pt x="33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2301619" y="3528440"/>
              <a:ext cx="303502" cy="1912"/>
            </a:xfrm>
            <a:custGeom>
              <a:rect b="b" l="l" r="r" t="t"/>
              <a:pathLst>
                <a:path extrusionOk="0" h="3" w="336">
                  <a:moveTo>
                    <a:pt x="0" y="0"/>
                  </a:moveTo>
                  <a:lnTo>
                    <a:pt x="336" y="0"/>
                  </a:lnTo>
                  <a:lnTo>
                    <a:pt x="33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1620322" y="3528440"/>
              <a:ext cx="303502" cy="1912"/>
            </a:xfrm>
            <a:custGeom>
              <a:rect b="b" l="l" r="r" t="t"/>
              <a:pathLst>
                <a:path extrusionOk="0" h="3" w="336">
                  <a:moveTo>
                    <a:pt x="0" y="0"/>
                  </a:moveTo>
                  <a:lnTo>
                    <a:pt x="336" y="0"/>
                  </a:lnTo>
                  <a:lnTo>
                    <a:pt x="33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1958253" y="3543737"/>
              <a:ext cx="308940" cy="1912"/>
            </a:xfrm>
            <a:custGeom>
              <a:rect b="b" l="l" r="r" t="t"/>
              <a:pathLst>
                <a:path extrusionOk="0" h="3" w="342">
                  <a:moveTo>
                    <a:pt x="0" y="0"/>
                  </a:moveTo>
                  <a:lnTo>
                    <a:pt x="342" y="0"/>
                  </a:lnTo>
                  <a:lnTo>
                    <a:pt x="34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2303431" y="3543737"/>
              <a:ext cx="308940" cy="1912"/>
            </a:xfrm>
            <a:custGeom>
              <a:rect b="b" l="l" r="r" t="t"/>
              <a:pathLst>
                <a:path extrusionOk="0" h="3" w="342">
                  <a:moveTo>
                    <a:pt x="0" y="0"/>
                  </a:moveTo>
                  <a:lnTo>
                    <a:pt x="342" y="0"/>
                  </a:lnTo>
                  <a:lnTo>
                    <a:pt x="34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1615792" y="3543737"/>
              <a:ext cx="308034" cy="1912"/>
            </a:xfrm>
            <a:custGeom>
              <a:rect b="b" l="l" r="r" t="t"/>
              <a:pathLst>
                <a:path extrusionOk="0" h="3" w="341">
                  <a:moveTo>
                    <a:pt x="0" y="0"/>
                  </a:moveTo>
                  <a:lnTo>
                    <a:pt x="341" y="0"/>
                  </a:lnTo>
                  <a:lnTo>
                    <a:pt x="34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1958253" y="3561902"/>
              <a:ext cx="310751" cy="1912"/>
            </a:xfrm>
            <a:custGeom>
              <a:rect b="b" l="l" r="r" t="t"/>
              <a:pathLst>
                <a:path extrusionOk="0" h="3" w="344">
                  <a:moveTo>
                    <a:pt x="0" y="0"/>
                  </a:moveTo>
                  <a:lnTo>
                    <a:pt x="344" y="0"/>
                  </a:lnTo>
                  <a:lnTo>
                    <a:pt x="34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2303431" y="3561902"/>
              <a:ext cx="310751" cy="1912"/>
            </a:xfrm>
            <a:custGeom>
              <a:rect b="b" l="l" r="r" t="t"/>
              <a:pathLst>
                <a:path extrusionOk="0" h="3" w="344">
                  <a:moveTo>
                    <a:pt x="0" y="0"/>
                  </a:moveTo>
                  <a:lnTo>
                    <a:pt x="344" y="0"/>
                  </a:lnTo>
                  <a:lnTo>
                    <a:pt x="34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1611262" y="3561902"/>
              <a:ext cx="310751" cy="1912"/>
            </a:xfrm>
            <a:custGeom>
              <a:rect b="b" l="l" r="r" t="t"/>
              <a:pathLst>
                <a:path extrusionOk="0" h="3" w="344">
                  <a:moveTo>
                    <a:pt x="0" y="0"/>
                  </a:moveTo>
                  <a:lnTo>
                    <a:pt x="344" y="0"/>
                  </a:lnTo>
                  <a:lnTo>
                    <a:pt x="34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1956441" y="3579111"/>
              <a:ext cx="312563" cy="1912"/>
            </a:xfrm>
            <a:custGeom>
              <a:rect b="b" l="l" r="r" t="t"/>
              <a:pathLst>
                <a:path extrusionOk="0" h="3" w="346">
                  <a:moveTo>
                    <a:pt x="0" y="0"/>
                  </a:moveTo>
                  <a:lnTo>
                    <a:pt x="346" y="0"/>
                  </a:lnTo>
                  <a:lnTo>
                    <a:pt x="34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2306149" y="3579111"/>
              <a:ext cx="313469" cy="1912"/>
            </a:xfrm>
            <a:custGeom>
              <a:rect b="b" l="l" r="r" t="t"/>
              <a:pathLst>
                <a:path extrusionOk="0" h="3" w="347">
                  <a:moveTo>
                    <a:pt x="0" y="0"/>
                  </a:moveTo>
                  <a:lnTo>
                    <a:pt x="347" y="0"/>
                  </a:lnTo>
                  <a:lnTo>
                    <a:pt x="34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1605826" y="3579111"/>
              <a:ext cx="313469" cy="1912"/>
            </a:xfrm>
            <a:custGeom>
              <a:rect b="b" l="l" r="r" t="t"/>
              <a:pathLst>
                <a:path extrusionOk="0" h="3" w="347">
                  <a:moveTo>
                    <a:pt x="0" y="0"/>
                  </a:moveTo>
                  <a:lnTo>
                    <a:pt x="347" y="0"/>
                  </a:lnTo>
                  <a:lnTo>
                    <a:pt x="34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1956441" y="3597276"/>
              <a:ext cx="317999" cy="1912"/>
            </a:xfrm>
            <a:custGeom>
              <a:rect b="b" l="l" r="r" t="t"/>
              <a:pathLst>
                <a:path extrusionOk="0" h="3" w="352">
                  <a:moveTo>
                    <a:pt x="0" y="0"/>
                  </a:moveTo>
                  <a:lnTo>
                    <a:pt x="352" y="0"/>
                  </a:lnTo>
                  <a:lnTo>
                    <a:pt x="35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2308867" y="3597276"/>
              <a:ext cx="317999" cy="1912"/>
            </a:xfrm>
            <a:custGeom>
              <a:rect b="b" l="l" r="r" t="t"/>
              <a:pathLst>
                <a:path extrusionOk="0" h="3" w="352">
                  <a:moveTo>
                    <a:pt x="0" y="0"/>
                  </a:moveTo>
                  <a:lnTo>
                    <a:pt x="352" y="0"/>
                  </a:lnTo>
                  <a:lnTo>
                    <a:pt x="35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1601296" y="3597276"/>
              <a:ext cx="317999" cy="1912"/>
            </a:xfrm>
            <a:custGeom>
              <a:rect b="b" l="l" r="r" t="t"/>
              <a:pathLst>
                <a:path extrusionOk="0" h="3" w="352">
                  <a:moveTo>
                    <a:pt x="0" y="0"/>
                  </a:moveTo>
                  <a:lnTo>
                    <a:pt x="352" y="0"/>
                  </a:lnTo>
                  <a:lnTo>
                    <a:pt x="35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1953723" y="3614485"/>
              <a:ext cx="320716" cy="1912"/>
            </a:xfrm>
            <a:custGeom>
              <a:rect b="b" l="l" r="r" t="t"/>
              <a:pathLst>
                <a:path extrusionOk="0" h="3" w="355">
                  <a:moveTo>
                    <a:pt x="0" y="0"/>
                  </a:moveTo>
                  <a:lnTo>
                    <a:pt x="355" y="0"/>
                  </a:lnTo>
                  <a:lnTo>
                    <a:pt x="355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2310679" y="3614485"/>
              <a:ext cx="320716" cy="1912"/>
            </a:xfrm>
            <a:custGeom>
              <a:rect b="b" l="l" r="r" t="t"/>
              <a:pathLst>
                <a:path extrusionOk="0" h="3" w="355">
                  <a:moveTo>
                    <a:pt x="0" y="0"/>
                  </a:moveTo>
                  <a:lnTo>
                    <a:pt x="355" y="0"/>
                  </a:lnTo>
                  <a:lnTo>
                    <a:pt x="355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1596767" y="3614485"/>
              <a:ext cx="319811" cy="1912"/>
            </a:xfrm>
            <a:custGeom>
              <a:rect b="b" l="l" r="r" t="t"/>
              <a:pathLst>
                <a:path extrusionOk="0" h="3" w="354">
                  <a:moveTo>
                    <a:pt x="0" y="0"/>
                  </a:moveTo>
                  <a:lnTo>
                    <a:pt x="354" y="0"/>
                  </a:lnTo>
                  <a:lnTo>
                    <a:pt x="35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1965501" y="3632650"/>
              <a:ext cx="294443" cy="1912"/>
            </a:xfrm>
            <a:custGeom>
              <a:rect b="b" l="l" r="r" t="t"/>
              <a:pathLst>
                <a:path extrusionOk="0" h="3" w="326">
                  <a:moveTo>
                    <a:pt x="0" y="0"/>
                  </a:moveTo>
                  <a:lnTo>
                    <a:pt x="326" y="0"/>
                  </a:lnTo>
                  <a:lnTo>
                    <a:pt x="32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2327893" y="3632650"/>
              <a:ext cx="293538" cy="1912"/>
            </a:xfrm>
            <a:custGeom>
              <a:rect b="b" l="l" r="r" t="t"/>
              <a:pathLst>
                <a:path extrusionOk="0" h="3" w="325">
                  <a:moveTo>
                    <a:pt x="0" y="0"/>
                  </a:moveTo>
                  <a:lnTo>
                    <a:pt x="325" y="0"/>
                  </a:lnTo>
                  <a:lnTo>
                    <a:pt x="325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1604014" y="3632650"/>
              <a:ext cx="293538" cy="1912"/>
            </a:xfrm>
            <a:custGeom>
              <a:rect b="b" l="l" r="r" t="t"/>
              <a:pathLst>
                <a:path extrusionOk="0" h="3" w="325">
                  <a:moveTo>
                    <a:pt x="0" y="0"/>
                  </a:moveTo>
                  <a:lnTo>
                    <a:pt x="325" y="0"/>
                  </a:lnTo>
                  <a:lnTo>
                    <a:pt x="325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1953723" y="3670892"/>
              <a:ext cx="322529" cy="956"/>
            </a:xfrm>
            <a:custGeom>
              <a:rect b="b" l="l" r="r" t="t"/>
              <a:pathLst>
                <a:path extrusionOk="0" h="2" w="357">
                  <a:moveTo>
                    <a:pt x="0" y="0"/>
                  </a:moveTo>
                  <a:lnTo>
                    <a:pt x="357" y="0"/>
                  </a:lnTo>
                  <a:lnTo>
                    <a:pt x="357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2320645" y="3670892"/>
              <a:ext cx="322529" cy="956"/>
            </a:xfrm>
            <a:custGeom>
              <a:rect b="b" l="l" r="r" t="t"/>
              <a:pathLst>
                <a:path extrusionOk="0" h="2" w="357">
                  <a:moveTo>
                    <a:pt x="0" y="0"/>
                  </a:moveTo>
                  <a:lnTo>
                    <a:pt x="357" y="0"/>
                  </a:lnTo>
                  <a:lnTo>
                    <a:pt x="357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1584989" y="3670892"/>
              <a:ext cx="322529" cy="956"/>
            </a:xfrm>
            <a:custGeom>
              <a:rect b="b" l="l" r="r" t="t"/>
              <a:pathLst>
                <a:path extrusionOk="0" h="2" w="357">
                  <a:moveTo>
                    <a:pt x="0" y="0"/>
                  </a:moveTo>
                  <a:lnTo>
                    <a:pt x="357" y="0"/>
                  </a:lnTo>
                  <a:lnTo>
                    <a:pt x="357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1946475" y="3690969"/>
              <a:ext cx="335212" cy="956"/>
            </a:xfrm>
            <a:custGeom>
              <a:rect b="b" l="l" r="r" t="t"/>
              <a:pathLst>
                <a:path extrusionOk="0" h="2" w="371">
                  <a:moveTo>
                    <a:pt x="0" y="0"/>
                  </a:moveTo>
                  <a:lnTo>
                    <a:pt x="371" y="0"/>
                  </a:lnTo>
                  <a:lnTo>
                    <a:pt x="37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2317927" y="3690969"/>
              <a:ext cx="335212" cy="956"/>
            </a:xfrm>
            <a:custGeom>
              <a:rect b="b" l="l" r="r" t="t"/>
              <a:pathLst>
                <a:path extrusionOk="0" h="2" w="371">
                  <a:moveTo>
                    <a:pt x="0" y="0"/>
                  </a:moveTo>
                  <a:lnTo>
                    <a:pt x="371" y="0"/>
                  </a:lnTo>
                  <a:lnTo>
                    <a:pt x="37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1572305" y="3690969"/>
              <a:ext cx="335212" cy="956"/>
            </a:xfrm>
            <a:custGeom>
              <a:rect b="b" l="l" r="r" t="t"/>
              <a:pathLst>
                <a:path extrusionOk="0" h="2" w="371">
                  <a:moveTo>
                    <a:pt x="0" y="0"/>
                  </a:moveTo>
                  <a:lnTo>
                    <a:pt x="371" y="0"/>
                  </a:lnTo>
                  <a:lnTo>
                    <a:pt x="37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1944663" y="3711046"/>
              <a:ext cx="337025" cy="1912"/>
            </a:xfrm>
            <a:custGeom>
              <a:rect b="b" l="l" r="r" t="t"/>
              <a:pathLst>
                <a:path extrusionOk="0" h="3" w="373">
                  <a:moveTo>
                    <a:pt x="0" y="0"/>
                  </a:moveTo>
                  <a:lnTo>
                    <a:pt x="373" y="0"/>
                  </a:lnTo>
                  <a:lnTo>
                    <a:pt x="37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2320645" y="3711046"/>
              <a:ext cx="337025" cy="1912"/>
            </a:xfrm>
            <a:custGeom>
              <a:rect b="b" l="l" r="r" t="t"/>
              <a:pathLst>
                <a:path extrusionOk="0" h="3" w="373">
                  <a:moveTo>
                    <a:pt x="0" y="0"/>
                  </a:moveTo>
                  <a:lnTo>
                    <a:pt x="373" y="0"/>
                  </a:lnTo>
                  <a:lnTo>
                    <a:pt x="37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1567775" y="3711046"/>
              <a:ext cx="337025" cy="1912"/>
            </a:xfrm>
            <a:custGeom>
              <a:rect b="b" l="l" r="r" t="t"/>
              <a:pathLst>
                <a:path extrusionOk="0" h="3" w="373">
                  <a:moveTo>
                    <a:pt x="0" y="0"/>
                  </a:moveTo>
                  <a:lnTo>
                    <a:pt x="373" y="0"/>
                  </a:lnTo>
                  <a:lnTo>
                    <a:pt x="37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2323363" y="3731123"/>
              <a:ext cx="341555" cy="1912"/>
            </a:xfrm>
            <a:custGeom>
              <a:rect b="b" l="l" r="r" t="t"/>
              <a:pathLst>
                <a:path extrusionOk="0" h="3" w="378">
                  <a:moveTo>
                    <a:pt x="0" y="0"/>
                  </a:moveTo>
                  <a:lnTo>
                    <a:pt x="378" y="0"/>
                  </a:lnTo>
                  <a:lnTo>
                    <a:pt x="37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1941945" y="3731123"/>
              <a:ext cx="341555" cy="1912"/>
            </a:xfrm>
            <a:custGeom>
              <a:rect b="b" l="l" r="r" t="t"/>
              <a:pathLst>
                <a:path extrusionOk="0" h="3" w="378">
                  <a:moveTo>
                    <a:pt x="0" y="0"/>
                  </a:moveTo>
                  <a:lnTo>
                    <a:pt x="378" y="0"/>
                  </a:lnTo>
                  <a:lnTo>
                    <a:pt x="37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1563245" y="3731123"/>
              <a:ext cx="341555" cy="1912"/>
            </a:xfrm>
            <a:custGeom>
              <a:rect b="b" l="l" r="r" t="t"/>
              <a:pathLst>
                <a:path extrusionOk="0" h="3" w="378">
                  <a:moveTo>
                    <a:pt x="0" y="0"/>
                  </a:moveTo>
                  <a:lnTo>
                    <a:pt x="378" y="0"/>
                  </a:lnTo>
                  <a:lnTo>
                    <a:pt x="37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1941945" y="3751200"/>
              <a:ext cx="344273" cy="1912"/>
            </a:xfrm>
            <a:custGeom>
              <a:rect b="b" l="l" r="r" t="t"/>
              <a:pathLst>
                <a:path extrusionOk="0" h="3" w="381">
                  <a:moveTo>
                    <a:pt x="0" y="0"/>
                  </a:moveTo>
                  <a:lnTo>
                    <a:pt x="381" y="0"/>
                  </a:lnTo>
                  <a:lnTo>
                    <a:pt x="38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2325175" y="3751200"/>
              <a:ext cx="344273" cy="1912"/>
            </a:xfrm>
            <a:custGeom>
              <a:rect b="b" l="l" r="r" t="t"/>
              <a:pathLst>
                <a:path extrusionOk="0" h="3" w="381">
                  <a:moveTo>
                    <a:pt x="0" y="0"/>
                  </a:moveTo>
                  <a:lnTo>
                    <a:pt x="381" y="0"/>
                  </a:lnTo>
                  <a:lnTo>
                    <a:pt x="38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1555997" y="3751200"/>
              <a:ext cx="344273" cy="1912"/>
            </a:xfrm>
            <a:custGeom>
              <a:rect b="b" l="l" r="r" t="t"/>
              <a:pathLst>
                <a:path extrusionOk="0" h="3" w="381">
                  <a:moveTo>
                    <a:pt x="0" y="0"/>
                  </a:moveTo>
                  <a:lnTo>
                    <a:pt x="381" y="0"/>
                  </a:lnTo>
                  <a:lnTo>
                    <a:pt x="38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1939227" y="3771278"/>
              <a:ext cx="348802" cy="1912"/>
            </a:xfrm>
            <a:custGeom>
              <a:rect b="b" l="l" r="r" t="t"/>
              <a:pathLst>
                <a:path extrusionOk="0" h="3" w="386">
                  <a:moveTo>
                    <a:pt x="0" y="0"/>
                  </a:moveTo>
                  <a:lnTo>
                    <a:pt x="386" y="0"/>
                  </a:lnTo>
                  <a:lnTo>
                    <a:pt x="38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2327893" y="3771278"/>
              <a:ext cx="348802" cy="1912"/>
            </a:xfrm>
            <a:custGeom>
              <a:rect b="b" l="l" r="r" t="t"/>
              <a:pathLst>
                <a:path extrusionOk="0" h="3" w="386">
                  <a:moveTo>
                    <a:pt x="0" y="0"/>
                  </a:moveTo>
                  <a:lnTo>
                    <a:pt x="386" y="0"/>
                  </a:lnTo>
                  <a:lnTo>
                    <a:pt x="38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1548750" y="3771278"/>
              <a:ext cx="348802" cy="1912"/>
            </a:xfrm>
            <a:custGeom>
              <a:rect b="b" l="l" r="r" t="t"/>
              <a:pathLst>
                <a:path extrusionOk="0" h="3" w="386">
                  <a:moveTo>
                    <a:pt x="0" y="0"/>
                  </a:moveTo>
                  <a:lnTo>
                    <a:pt x="386" y="0"/>
                  </a:lnTo>
                  <a:lnTo>
                    <a:pt x="38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1937415" y="3794223"/>
              <a:ext cx="353333" cy="1912"/>
            </a:xfrm>
            <a:custGeom>
              <a:rect b="b" l="l" r="r" t="t"/>
              <a:pathLst>
                <a:path extrusionOk="0" h="3" w="391">
                  <a:moveTo>
                    <a:pt x="0" y="0"/>
                  </a:moveTo>
                  <a:lnTo>
                    <a:pt x="391" y="0"/>
                  </a:lnTo>
                  <a:lnTo>
                    <a:pt x="39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2329705" y="3794223"/>
              <a:ext cx="354240" cy="1912"/>
            </a:xfrm>
            <a:custGeom>
              <a:rect b="b" l="l" r="r" t="t"/>
              <a:pathLst>
                <a:path extrusionOk="0" h="3" w="392">
                  <a:moveTo>
                    <a:pt x="0" y="0"/>
                  </a:moveTo>
                  <a:lnTo>
                    <a:pt x="392" y="0"/>
                  </a:lnTo>
                  <a:lnTo>
                    <a:pt x="39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1544220" y="3794223"/>
              <a:ext cx="353333" cy="1912"/>
            </a:xfrm>
            <a:custGeom>
              <a:rect b="b" l="l" r="r" t="t"/>
              <a:pathLst>
                <a:path extrusionOk="0" h="3" w="391">
                  <a:moveTo>
                    <a:pt x="0" y="0"/>
                  </a:moveTo>
                  <a:lnTo>
                    <a:pt x="391" y="0"/>
                  </a:lnTo>
                  <a:lnTo>
                    <a:pt x="39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1934697" y="3817168"/>
              <a:ext cx="356051" cy="1912"/>
            </a:xfrm>
            <a:custGeom>
              <a:rect b="b" l="l" r="r" t="t"/>
              <a:pathLst>
                <a:path extrusionOk="0" h="3" w="394">
                  <a:moveTo>
                    <a:pt x="0" y="0"/>
                  </a:moveTo>
                  <a:lnTo>
                    <a:pt x="394" y="0"/>
                  </a:lnTo>
                  <a:lnTo>
                    <a:pt x="39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2332423" y="3817168"/>
              <a:ext cx="356051" cy="1912"/>
            </a:xfrm>
            <a:custGeom>
              <a:rect b="b" l="l" r="r" t="t"/>
              <a:pathLst>
                <a:path extrusionOk="0" h="3" w="394">
                  <a:moveTo>
                    <a:pt x="0" y="0"/>
                  </a:moveTo>
                  <a:lnTo>
                    <a:pt x="394" y="0"/>
                  </a:lnTo>
                  <a:lnTo>
                    <a:pt x="39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1536972" y="3817168"/>
              <a:ext cx="356051" cy="1912"/>
            </a:xfrm>
            <a:custGeom>
              <a:rect b="b" l="l" r="r" t="t"/>
              <a:pathLst>
                <a:path extrusionOk="0" h="3" w="394">
                  <a:moveTo>
                    <a:pt x="0" y="0"/>
                  </a:moveTo>
                  <a:lnTo>
                    <a:pt x="394" y="0"/>
                  </a:lnTo>
                  <a:lnTo>
                    <a:pt x="39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1931979" y="3840113"/>
              <a:ext cx="361487" cy="1912"/>
            </a:xfrm>
            <a:custGeom>
              <a:rect b="b" l="l" r="r" t="t"/>
              <a:pathLst>
                <a:path extrusionOk="0" h="3" w="400">
                  <a:moveTo>
                    <a:pt x="0" y="0"/>
                  </a:moveTo>
                  <a:lnTo>
                    <a:pt x="400" y="0"/>
                  </a:lnTo>
                  <a:lnTo>
                    <a:pt x="40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2335141" y="3840113"/>
              <a:ext cx="360580" cy="1912"/>
            </a:xfrm>
            <a:custGeom>
              <a:rect b="b" l="l" r="r" t="t"/>
              <a:pathLst>
                <a:path extrusionOk="0" h="3" w="399">
                  <a:moveTo>
                    <a:pt x="0" y="0"/>
                  </a:moveTo>
                  <a:lnTo>
                    <a:pt x="399" y="0"/>
                  </a:lnTo>
                  <a:lnTo>
                    <a:pt x="39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1529724" y="3840113"/>
              <a:ext cx="360580" cy="1912"/>
            </a:xfrm>
            <a:custGeom>
              <a:rect b="b" l="l" r="r" t="t"/>
              <a:pathLst>
                <a:path extrusionOk="0" h="3" w="399">
                  <a:moveTo>
                    <a:pt x="0" y="0"/>
                  </a:moveTo>
                  <a:lnTo>
                    <a:pt x="399" y="0"/>
                  </a:lnTo>
                  <a:lnTo>
                    <a:pt x="39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1930167" y="3863059"/>
              <a:ext cx="365111" cy="956"/>
            </a:xfrm>
            <a:custGeom>
              <a:rect b="b" l="l" r="r" t="t"/>
              <a:pathLst>
                <a:path extrusionOk="0" h="2" w="404">
                  <a:moveTo>
                    <a:pt x="0" y="0"/>
                  </a:moveTo>
                  <a:lnTo>
                    <a:pt x="404" y="0"/>
                  </a:lnTo>
                  <a:lnTo>
                    <a:pt x="404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2339671" y="3863059"/>
              <a:ext cx="366015" cy="956"/>
            </a:xfrm>
            <a:custGeom>
              <a:rect b="b" l="l" r="r" t="t"/>
              <a:pathLst>
                <a:path extrusionOk="0" h="2" w="405">
                  <a:moveTo>
                    <a:pt x="0" y="0"/>
                  </a:moveTo>
                  <a:lnTo>
                    <a:pt x="405" y="0"/>
                  </a:lnTo>
                  <a:lnTo>
                    <a:pt x="405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1522476" y="3863059"/>
              <a:ext cx="366015" cy="956"/>
            </a:xfrm>
            <a:custGeom>
              <a:rect b="b" l="l" r="r" t="t"/>
              <a:pathLst>
                <a:path extrusionOk="0" h="2" w="405">
                  <a:moveTo>
                    <a:pt x="0" y="0"/>
                  </a:moveTo>
                  <a:lnTo>
                    <a:pt x="405" y="0"/>
                  </a:lnTo>
                  <a:lnTo>
                    <a:pt x="405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1930167" y="3887916"/>
              <a:ext cx="367828" cy="1912"/>
            </a:xfrm>
            <a:custGeom>
              <a:rect b="b" l="l" r="r" t="t"/>
              <a:pathLst>
                <a:path extrusionOk="0" h="3" w="407">
                  <a:moveTo>
                    <a:pt x="0" y="0"/>
                  </a:moveTo>
                  <a:lnTo>
                    <a:pt x="407" y="0"/>
                  </a:lnTo>
                  <a:lnTo>
                    <a:pt x="40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2342388" y="3887916"/>
              <a:ext cx="367828" cy="1912"/>
            </a:xfrm>
            <a:custGeom>
              <a:rect b="b" l="l" r="r" t="t"/>
              <a:pathLst>
                <a:path extrusionOk="0" h="3" w="407">
                  <a:moveTo>
                    <a:pt x="0" y="0"/>
                  </a:moveTo>
                  <a:lnTo>
                    <a:pt x="407" y="0"/>
                  </a:lnTo>
                  <a:lnTo>
                    <a:pt x="40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1517946" y="3887916"/>
              <a:ext cx="367828" cy="1912"/>
            </a:xfrm>
            <a:custGeom>
              <a:rect b="b" l="l" r="r" t="t"/>
              <a:pathLst>
                <a:path extrusionOk="0" h="3" w="407">
                  <a:moveTo>
                    <a:pt x="0" y="0"/>
                  </a:moveTo>
                  <a:lnTo>
                    <a:pt x="407" y="0"/>
                  </a:lnTo>
                  <a:lnTo>
                    <a:pt x="40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1445468" y="3949103"/>
              <a:ext cx="1334504" cy="64055"/>
            </a:xfrm>
            <a:custGeom>
              <a:rect b="b" l="l" r="r" t="t"/>
              <a:pathLst>
                <a:path extrusionOk="0" h="68" w="1474">
                  <a:moveTo>
                    <a:pt x="0" y="0"/>
                  </a:moveTo>
                  <a:lnTo>
                    <a:pt x="1474" y="0"/>
                  </a:lnTo>
                  <a:lnTo>
                    <a:pt x="1474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1" name="Google Shape;671;p35"/>
          <p:cNvSpPr txBox="1"/>
          <p:nvPr>
            <p:ph idx="3" type="subTitle"/>
          </p:nvPr>
        </p:nvSpPr>
        <p:spPr>
          <a:xfrm>
            <a:off x="1447925" y="3649323"/>
            <a:ext cx="28287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Descriptive Analytics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Diagnostic Analytics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Predictive Analytics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Prescriptive Analytics 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672" name="Google Shape;672;p35"/>
          <p:cNvSpPr txBox="1"/>
          <p:nvPr>
            <p:ph idx="1" type="subTitle"/>
          </p:nvPr>
        </p:nvSpPr>
        <p:spPr>
          <a:xfrm>
            <a:off x="1447925" y="1988494"/>
            <a:ext cx="28287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Problem Statement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Objectives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Architecture </a:t>
            </a:r>
            <a:endParaRPr/>
          </a:p>
        </p:txBody>
      </p:sp>
      <p:sp>
        <p:nvSpPr>
          <p:cNvPr id="673" name="Google Shape;673;p35"/>
          <p:cNvSpPr txBox="1"/>
          <p:nvPr>
            <p:ph idx="2" type="subTitle"/>
          </p:nvPr>
        </p:nvSpPr>
        <p:spPr>
          <a:xfrm>
            <a:off x="5602000" y="1988494"/>
            <a:ext cx="28287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Walkthrough of our Power BI </a:t>
            </a:r>
            <a:r>
              <a:rPr lang="en"/>
              <a:t>dashboard</a:t>
            </a:r>
            <a:r>
              <a:rPr lang="en"/>
              <a:t> </a:t>
            </a:r>
            <a:endParaRPr/>
          </a:p>
        </p:txBody>
      </p:sp>
      <p:sp>
        <p:nvSpPr>
          <p:cNvPr id="674" name="Google Shape;674;p35"/>
          <p:cNvSpPr txBox="1"/>
          <p:nvPr>
            <p:ph idx="4" type="subTitle"/>
          </p:nvPr>
        </p:nvSpPr>
        <p:spPr>
          <a:xfrm>
            <a:off x="5602000" y="3649324"/>
            <a:ext cx="28287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Recommendations</a:t>
            </a:r>
            <a:endParaRPr/>
          </a:p>
        </p:txBody>
      </p:sp>
      <p:sp>
        <p:nvSpPr>
          <p:cNvPr id="675" name="Google Shape;675;p35"/>
          <p:cNvSpPr txBox="1"/>
          <p:nvPr>
            <p:ph idx="5" type="title"/>
          </p:nvPr>
        </p:nvSpPr>
        <p:spPr>
          <a:xfrm>
            <a:off x="713215" y="1600450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6" name="Google Shape;676;p35"/>
          <p:cNvSpPr txBox="1"/>
          <p:nvPr>
            <p:ph idx="6" type="title"/>
          </p:nvPr>
        </p:nvSpPr>
        <p:spPr>
          <a:xfrm>
            <a:off x="713215" y="3261320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7" name="Google Shape;677;p35"/>
          <p:cNvSpPr txBox="1"/>
          <p:nvPr>
            <p:ph idx="7" type="title"/>
          </p:nvPr>
        </p:nvSpPr>
        <p:spPr>
          <a:xfrm>
            <a:off x="4867290" y="1600450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8" name="Google Shape;678;p35"/>
          <p:cNvSpPr txBox="1"/>
          <p:nvPr>
            <p:ph idx="8" type="title"/>
          </p:nvPr>
        </p:nvSpPr>
        <p:spPr>
          <a:xfrm>
            <a:off x="4867290" y="3261320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79" name="Google Shape;679;p35"/>
          <p:cNvSpPr txBox="1"/>
          <p:nvPr>
            <p:ph idx="9" type="subTitle"/>
          </p:nvPr>
        </p:nvSpPr>
        <p:spPr>
          <a:xfrm>
            <a:off x="1447926" y="1600450"/>
            <a:ext cx="2828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0" name="Google Shape;680;p35"/>
          <p:cNvSpPr txBox="1"/>
          <p:nvPr>
            <p:ph idx="13" type="subTitle"/>
          </p:nvPr>
        </p:nvSpPr>
        <p:spPr>
          <a:xfrm>
            <a:off x="5602000" y="1600450"/>
            <a:ext cx="3188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 Demo</a:t>
            </a:r>
            <a:endParaRPr/>
          </a:p>
        </p:txBody>
      </p:sp>
      <p:sp>
        <p:nvSpPr>
          <p:cNvPr id="681" name="Google Shape;681;p35"/>
          <p:cNvSpPr txBox="1"/>
          <p:nvPr>
            <p:ph idx="14" type="subTitle"/>
          </p:nvPr>
        </p:nvSpPr>
        <p:spPr>
          <a:xfrm>
            <a:off x="1447925" y="3261325"/>
            <a:ext cx="3232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682" name="Google Shape;682;p35"/>
          <p:cNvSpPr txBox="1"/>
          <p:nvPr>
            <p:ph idx="15" type="subTitle"/>
          </p:nvPr>
        </p:nvSpPr>
        <p:spPr>
          <a:xfrm>
            <a:off x="5602005" y="3261320"/>
            <a:ext cx="2828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6"/>
          <p:cNvSpPr txBox="1"/>
          <p:nvPr>
            <p:ph type="title"/>
          </p:nvPr>
        </p:nvSpPr>
        <p:spPr>
          <a:xfrm>
            <a:off x="720000" y="1783050"/>
            <a:ext cx="4698600" cy="15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8" name="Google Shape;688;p36"/>
          <p:cNvSpPr txBox="1"/>
          <p:nvPr>
            <p:ph idx="2" type="title"/>
          </p:nvPr>
        </p:nvSpPr>
        <p:spPr>
          <a:xfrm>
            <a:off x="2363550" y="1037225"/>
            <a:ext cx="1411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89" name="Google Shape;689;p36"/>
          <p:cNvGrpSpPr/>
          <p:nvPr/>
        </p:nvGrpSpPr>
        <p:grpSpPr>
          <a:xfrm flipH="1" rot="-5400000">
            <a:off x="2983174" y="1483738"/>
            <a:ext cx="172251" cy="4462123"/>
            <a:chOff x="8793402" y="-3495374"/>
            <a:chExt cx="255301" cy="6613492"/>
          </a:xfrm>
        </p:grpSpPr>
        <p:cxnSp>
          <p:nvCxnSpPr>
            <p:cNvPr id="690" name="Google Shape;690;p36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91" name="Google Shape;691;p36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692" name="Google Shape;692;p36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93" name="Google Shape;693;p36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94" name="Google Shape;694;p36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695" name="Google Shape;695;p36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96" name="Google Shape;696;p36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97" name="Google Shape;697;p36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698" name="Google Shape;698;p36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99" name="Google Shape;699;p36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00" name="Google Shape;700;p36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701" name="Google Shape;701;p36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702" name="Google Shape;702;p36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03" name="Google Shape;703;p36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</p:grpSp>
      <p:cxnSp>
        <p:nvCxnSpPr>
          <p:cNvPr id="704" name="Google Shape;704;p36"/>
          <p:cNvCxnSpPr/>
          <p:nvPr/>
        </p:nvCxnSpPr>
        <p:spPr>
          <a:xfrm>
            <a:off x="5418589" y="4595959"/>
            <a:ext cx="2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5" name="Google Shape;705;p36"/>
          <p:cNvGrpSpPr/>
          <p:nvPr/>
        </p:nvGrpSpPr>
        <p:grpSpPr>
          <a:xfrm>
            <a:off x="5552895" y="1943365"/>
            <a:ext cx="3030330" cy="2660692"/>
            <a:chOff x="5552895" y="1943365"/>
            <a:chExt cx="3030330" cy="2660692"/>
          </a:xfrm>
        </p:grpSpPr>
        <p:sp>
          <p:nvSpPr>
            <p:cNvPr id="706" name="Google Shape;706;p36"/>
            <p:cNvSpPr/>
            <p:nvPr/>
          </p:nvSpPr>
          <p:spPr>
            <a:xfrm rot="149926">
              <a:off x="6449454" y="3151591"/>
              <a:ext cx="409596" cy="766785"/>
            </a:xfrm>
            <a:custGeom>
              <a:rect b="b" l="l" r="r" t="t"/>
              <a:pathLst>
                <a:path extrusionOk="0" h="29718" w="16383">
                  <a:moveTo>
                    <a:pt x="0" y="0"/>
                  </a:moveTo>
                  <a:cubicBezTo>
                    <a:pt x="1860" y="11158"/>
                    <a:pt x="6971" y="23443"/>
                    <a:pt x="16383" y="297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707" name="Google Shape;707;p36"/>
            <p:cNvCxnSpPr/>
            <p:nvPr/>
          </p:nvCxnSpPr>
          <p:spPr>
            <a:xfrm>
              <a:off x="5704425" y="4595950"/>
              <a:ext cx="2878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8" name="Google Shape;708;p36"/>
            <p:cNvSpPr/>
            <p:nvPr/>
          </p:nvSpPr>
          <p:spPr>
            <a:xfrm>
              <a:off x="7939813" y="3515393"/>
              <a:ext cx="120419" cy="1080547"/>
            </a:xfrm>
            <a:custGeom>
              <a:rect b="b" l="l" r="r" t="t"/>
              <a:pathLst>
                <a:path extrusionOk="0" h="1661" w="186">
                  <a:moveTo>
                    <a:pt x="127" y="0"/>
                  </a:moveTo>
                  <a:lnTo>
                    <a:pt x="119" y="0"/>
                  </a:lnTo>
                  <a:lnTo>
                    <a:pt x="103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0" y="1661"/>
                  </a:lnTo>
                  <a:lnTo>
                    <a:pt x="71" y="1661"/>
                  </a:lnTo>
                  <a:lnTo>
                    <a:pt x="84" y="1661"/>
                  </a:lnTo>
                  <a:lnTo>
                    <a:pt x="103" y="1661"/>
                  </a:lnTo>
                  <a:lnTo>
                    <a:pt x="119" y="1661"/>
                  </a:lnTo>
                  <a:lnTo>
                    <a:pt x="186" y="166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7953482" y="3108561"/>
              <a:ext cx="93732" cy="406183"/>
            </a:xfrm>
            <a:custGeom>
              <a:rect b="b" l="l" r="r" t="t"/>
              <a:pathLst>
                <a:path extrusionOk="0" h="625" w="145">
                  <a:moveTo>
                    <a:pt x="39" y="0"/>
                  </a:moveTo>
                  <a:lnTo>
                    <a:pt x="0" y="582"/>
                  </a:lnTo>
                  <a:lnTo>
                    <a:pt x="74" y="625"/>
                  </a:lnTo>
                  <a:lnTo>
                    <a:pt x="145" y="582"/>
                  </a:lnTo>
                  <a:lnTo>
                    <a:pt x="108" y="4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8008159" y="3496516"/>
              <a:ext cx="358654" cy="240194"/>
            </a:xfrm>
            <a:custGeom>
              <a:rect b="b" l="l" r="r" t="t"/>
              <a:pathLst>
                <a:path extrusionOk="0" h="370" w="552">
                  <a:moveTo>
                    <a:pt x="552" y="330"/>
                  </a:moveTo>
                  <a:lnTo>
                    <a:pt x="71" y="0"/>
                  </a:lnTo>
                  <a:lnTo>
                    <a:pt x="0" y="42"/>
                  </a:lnTo>
                  <a:lnTo>
                    <a:pt x="0" y="127"/>
                  </a:lnTo>
                  <a:lnTo>
                    <a:pt x="481" y="370"/>
                  </a:lnTo>
                  <a:lnTo>
                    <a:pt x="552" y="3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7655363" y="3496516"/>
              <a:ext cx="338477" cy="250610"/>
            </a:xfrm>
            <a:custGeom>
              <a:rect b="b" l="l" r="r" t="t"/>
              <a:pathLst>
                <a:path extrusionOk="0" h="386" w="521">
                  <a:moveTo>
                    <a:pt x="0" y="386"/>
                  </a:moveTo>
                  <a:lnTo>
                    <a:pt x="521" y="127"/>
                  </a:lnTo>
                  <a:lnTo>
                    <a:pt x="521" y="42"/>
                  </a:lnTo>
                  <a:lnTo>
                    <a:pt x="450" y="0"/>
                  </a:lnTo>
                  <a:lnTo>
                    <a:pt x="0" y="304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7973660" y="3487403"/>
              <a:ext cx="54677" cy="54678"/>
            </a:xfrm>
            <a:custGeom>
              <a:rect b="b" l="l" r="r" t="t"/>
              <a:pathLst>
                <a:path extrusionOk="0" h="85" w="85">
                  <a:moveTo>
                    <a:pt x="85" y="43"/>
                  </a:moveTo>
                  <a:cubicBezTo>
                    <a:pt x="85" y="67"/>
                    <a:pt x="67" y="85"/>
                    <a:pt x="43" y="85"/>
                  </a:cubicBezTo>
                  <a:cubicBezTo>
                    <a:pt x="19" y="85"/>
                    <a:pt x="0" y="67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5" y="19"/>
                    <a:pt x="85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7564235" y="2811085"/>
              <a:ext cx="199180" cy="1784863"/>
            </a:xfrm>
            <a:custGeom>
              <a:rect b="b" l="l" r="r" t="t"/>
              <a:pathLst>
                <a:path extrusionOk="0" h="2743" w="307">
                  <a:moveTo>
                    <a:pt x="206" y="0"/>
                  </a:moveTo>
                  <a:lnTo>
                    <a:pt x="193" y="0"/>
                  </a:lnTo>
                  <a:lnTo>
                    <a:pt x="166" y="0"/>
                  </a:lnTo>
                  <a:lnTo>
                    <a:pt x="137" y="0"/>
                  </a:lnTo>
                  <a:lnTo>
                    <a:pt x="114" y="0"/>
                  </a:lnTo>
                  <a:lnTo>
                    <a:pt x="100" y="0"/>
                  </a:lnTo>
                  <a:lnTo>
                    <a:pt x="0" y="2743"/>
                  </a:lnTo>
                  <a:lnTo>
                    <a:pt x="114" y="2743"/>
                  </a:lnTo>
                  <a:lnTo>
                    <a:pt x="137" y="2743"/>
                  </a:lnTo>
                  <a:lnTo>
                    <a:pt x="166" y="2743"/>
                  </a:lnTo>
                  <a:lnTo>
                    <a:pt x="193" y="2743"/>
                  </a:lnTo>
                  <a:lnTo>
                    <a:pt x="307" y="274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7586366" y="2137371"/>
              <a:ext cx="154267" cy="673066"/>
            </a:xfrm>
            <a:custGeom>
              <a:rect b="b" l="l" r="r" t="t"/>
              <a:pathLst>
                <a:path extrusionOk="0" h="1035" w="238">
                  <a:moveTo>
                    <a:pt x="64" y="0"/>
                  </a:moveTo>
                  <a:lnTo>
                    <a:pt x="0" y="963"/>
                  </a:lnTo>
                  <a:lnTo>
                    <a:pt x="119" y="1035"/>
                  </a:lnTo>
                  <a:lnTo>
                    <a:pt x="238" y="963"/>
                  </a:lnTo>
                  <a:lnTo>
                    <a:pt x="177" y="7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7674239" y="2779840"/>
              <a:ext cx="596238" cy="395768"/>
            </a:xfrm>
            <a:custGeom>
              <a:rect b="b" l="l" r="r" t="t"/>
              <a:pathLst>
                <a:path extrusionOk="0" h="609" w="917">
                  <a:moveTo>
                    <a:pt x="917" y="545"/>
                  </a:moveTo>
                  <a:lnTo>
                    <a:pt x="122" y="0"/>
                  </a:lnTo>
                  <a:lnTo>
                    <a:pt x="0" y="66"/>
                  </a:lnTo>
                  <a:lnTo>
                    <a:pt x="0" y="206"/>
                  </a:lnTo>
                  <a:lnTo>
                    <a:pt x="798" y="609"/>
                  </a:lnTo>
                  <a:lnTo>
                    <a:pt x="917" y="5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7092321" y="2779840"/>
              <a:ext cx="560440" cy="412691"/>
            </a:xfrm>
            <a:custGeom>
              <a:rect b="b" l="l" r="r" t="t"/>
              <a:pathLst>
                <a:path extrusionOk="0" h="635" w="862">
                  <a:moveTo>
                    <a:pt x="0" y="635"/>
                  </a:moveTo>
                  <a:lnTo>
                    <a:pt x="862" y="206"/>
                  </a:lnTo>
                  <a:lnTo>
                    <a:pt x="862" y="69"/>
                  </a:lnTo>
                  <a:lnTo>
                    <a:pt x="741" y="0"/>
                  </a:lnTo>
                  <a:lnTo>
                    <a:pt x="3" y="503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7617610" y="2764218"/>
              <a:ext cx="92430" cy="92432"/>
            </a:xfrm>
            <a:custGeom>
              <a:rect b="b" l="l" r="r" t="t"/>
              <a:pathLst>
                <a:path extrusionOk="0" h="143" w="143">
                  <a:moveTo>
                    <a:pt x="143" y="72"/>
                  </a:moveTo>
                  <a:cubicBezTo>
                    <a:pt x="143" y="111"/>
                    <a:pt x="110" y="143"/>
                    <a:pt x="71" y="143"/>
                  </a:cubicBezTo>
                  <a:cubicBezTo>
                    <a:pt x="31" y="143"/>
                    <a:pt x="0" y="111"/>
                    <a:pt x="0" y="72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1" y="0"/>
                    <a:pt x="143" y="32"/>
                    <a:pt x="143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7729567" y="3950544"/>
              <a:ext cx="374276" cy="236939"/>
            </a:xfrm>
            <a:custGeom>
              <a:rect b="b" l="l" r="r" t="t"/>
              <a:pathLst>
                <a:path extrusionOk="0" h="365" w="576">
                  <a:moveTo>
                    <a:pt x="576" y="365"/>
                  </a:moveTo>
                  <a:lnTo>
                    <a:pt x="460" y="365"/>
                  </a:lnTo>
                  <a:lnTo>
                    <a:pt x="460" y="201"/>
                  </a:lnTo>
                  <a:cubicBezTo>
                    <a:pt x="460" y="153"/>
                    <a:pt x="423" y="116"/>
                    <a:pt x="375" y="116"/>
                  </a:cubicBezTo>
                  <a:lnTo>
                    <a:pt x="0" y="116"/>
                  </a:lnTo>
                  <a:lnTo>
                    <a:pt x="0" y="0"/>
                  </a:lnTo>
                  <a:lnTo>
                    <a:pt x="375" y="0"/>
                  </a:lnTo>
                  <a:cubicBezTo>
                    <a:pt x="487" y="0"/>
                    <a:pt x="576" y="90"/>
                    <a:pt x="576" y="201"/>
                  </a:cubicBezTo>
                  <a:lnTo>
                    <a:pt x="576" y="3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7855194" y="4174787"/>
              <a:ext cx="423745" cy="417897"/>
            </a:xfrm>
            <a:custGeom>
              <a:rect b="b" l="l" r="r" t="t"/>
              <a:pathLst>
                <a:path extrusionOk="0" h="643" w="652">
                  <a:moveTo>
                    <a:pt x="652" y="490"/>
                  </a:moveTo>
                  <a:lnTo>
                    <a:pt x="652" y="630"/>
                  </a:lnTo>
                  <a:cubicBezTo>
                    <a:pt x="652" y="638"/>
                    <a:pt x="647" y="643"/>
                    <a:pt x="639" y="643"/>
                  </a:cubicBezTo>
                  <a:lnTo>
                    <a:pt x="13" y="643"/>
                  </a:lnTo>
                  <a:cubicBezTo>
                    <a:pt x="5" y="643"/>
                    <a:pt x="0" y="638"/>
                    <a:pt x="0" y="630"/>
                  </a:cubicBezTo>
                  <a:lnTo>
                    <a:pt x="0" y="490"/>
                  </a:lnTo>
                  <a:cubicBezTo>
                    <a:pt x="0" y="487"/>
                    <a:pt x="0" y="484"/>
                    <a:pt x="0" y="482"/>
                  </a:cubicBezTo>
                  <a:cubicBezTo>
                    <a:pt x="0" y="476"/>
                    <a:pt x="3" y="474"/>
                    <a:pt x="5" y="471"/>
                  </a:cubicBezTo>
                  <a:lnTo>
                    <a:pt x="137" y="259"/>
                  </a:lnTo>
                  <a:cubicBezTo>
                    <a:pt x="143" y="254"/>
                    <a:pt x="145" y="246"/>
                    <a:pt x="145" y="238"/>
                  </a:cubicBezTo>
                  <a:cubicBezTo>
                    <a:pt x="148" y="233"/>
                    <a:pt x="148" y="228"/>
                    <a:pt x="148" y="220"/>
                  </a:cubicBezTo>
                  <a:lnTo>
                    <a:pt x="148" y="13"/>
                  </a:lnTo>
                  <a:cubicBezTo>
                    <a:pt x="148" y="5"/>
                    <a:pt x="153" y="0"/>
                    <a:pt x="161" y="0"/>
                  </a:cubicBezTo>
                  <a:lnTo>
                    <a:pt x="488" y="0"/>
                  </a:lnTo>
                  <a:cubicBezTo>
                    <a:pt x="496" y="0"/>
                    <a:pt x="502" y="5"/>
                    <a:pt x="502" y="13"/>
                  </a:cubicBezTo>
                  <a:lnTo>
                    <a:pt x="502" y="220"/>
                  </a:lnTo>
                  <a:cubicBezTo>
                    <a:pt x="502" y="225"/>
                    <a:pt x="502" y="230"/>
                    <a:pt x="504" y="238"/>
                  </a:cubicBezTo>
                  <a:cubicBezTo>
                    <a:pt x="507" y="246"/>
                    <a:pt x="510" y="251"/>
                    <a:pt x="512" y="259"/>
                  </a:cubicBezTo>
                  <a:lnTo>
                    <a:pt x="644" y="471"/>
                  </a:lnTo>
                  <a:cubicBezTo>
                    <a:pt x="647" y="474"/>
                    <a:pt x="647" y="479"/>
                    <a:pt x="650" y="482"/>
                  </a:cubicBezTo>
                  <a:cubicBezTo>
                    <a:pt x="652" y="484"/>
                    <a:pt x="652" y="487"/>
                    <a:pt x="652" y="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7493936" y="3264133"/>
              <a:ext cx="283798" cy="1328546"/>
            </a:xfrm>
            <a:custGeom>
              <a:rect b="b" l="l" r="r" t="t"/>
              <a:pathLst>
                <a:path extrusionOk="0" h="2042" w="437">
                  <a:moveTo>
                    <a:pt x="437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7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7494261" y="3501723"/>
              <a:ext cx="283148" cy="372982"/>
            </a:xfrm>
            <a:custGeom>
              <a:rect b="b" l="l" r="r" t="t"/>
              <a:pathLst>
                <a:path extrusionOk="0" h="574" w="436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7094274" y="3264133"/>
              <a:ext cx="283148" cy="1328546"/>
            </a:xfrm>
            <a:custGeom>
              <a:rect b="b" l="l" r="r" t="t"/>
              <a:pathLst>
                <a:path extrusionOk="0" h="2042" w="436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7" y="0"/>
                    <a:pt x="216" y="0"/>
                  </a:cubicBezTo>
                  <a:lnTo>
                    <a:pt x="216" y="0"/>
                  </a:lnTo>
                  <a:cubicBezTo>
                    <a:pt x="336" y="0"/>
                    <a:pt x="433" y="97"/>
                    <a:pt x="433" y="217"/>
                  </a:cubicBezTo>
                  <a:lnTo>
                    <a:pt x="433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7095576" y="3501723"/>
              <a:ext cx="283798" cy="372982"/>
            </a:xfrm>
            <a:custGeom>
              <a:rect b="b" l="l" r="r" t="t"/>
              <a:pathLst>
                <a:path extrusionOk="0" h="574" w="437">
                  <a:moveTo>
                    <a:pt x="0" y="0"/>
                  </a:moveTo>
                  <a:lnTo>
                    <a:pt x="437" y="0"/>
                  </a:lnTo>
                  <a:lnTo>
                    <a:pt x="437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6694612" y="3264133"/>
              <a:ext cx="283148" cy="1328546"/>
            </a:xfrm>
            <a:custGeom>
              <a:rect b="b" l="l" r="r" t="t"/>
              <a:pathLst>
                <a:path extrusionOk="0" h="2042" w="436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6694612" y="3501723"/>
              <a:ext cx="283148" cy="372982"/>
            </a:xfrm>
            <a:custGeom>
              <a:rect b="b" l="l" r="r" t="t"/>
              <a:pathLst>
                <a:path extrusionOk="0" h="574" w="436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7891165" y="4462019"/>
              <a:ext cx="254147" cy="133042"/>
            </a:xfrm>
            <a:custGeom>
              <a:rect b="b" l="l" r="r" t="t"/>
              <a:pathLst>
                <a:path extrusionOk="0" h="302" w="576">
                  <a:moveTo>
                    <a:pt x="526" y="0"/>
                  </a:moveTo>
                  <a:lnTo>
                    <a:pt x="50" y="0"/>
                  </a:lnTo>
                  <a:cubicBezTo>
                    <a:pt x="23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2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2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7619780" y="4462019"/>
              <a:ext cx="254147" cy="133042"/>
            </a:xfrm>
            <a:custGeom>
              <a:rect b="b" l="l" r="r" t="t"/>
              <a:pathLst>
                <a:path extrusionOk="0" h="302" w="576">
                  <a:moveTo>
                    <a:pt x="526" y="0"/>
                  </a:moveTo>
                  <a:lnTo>
                    <a:pt x="50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3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3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7953482" y="4226861"/>
              <a:ext cx="229123" cy="45565"/>
            </a:xfrm>
            <a:custGeom>
              <a:rect b="b" l="l" r="r" t="t"/>
              <a:pathLst>
                <a:path extrusionOk="0" h="71" w="353">
                  <a:moveTo>
                    <a:pt x="0" y="0"/>
                  </a:moveTo>
                  <a:lnTo>
                    <a:pt x="353" y="0"/>
                  </a:lnTo>
                  <a:lnTo>
                    <a:pt x="353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7339998" y="4462019"/>
              <a:ext cx="254588" cy="133042"/>
            </a:xfrm>
            <a:custGeom>
              <a:rect b="b" l="l" r="r" t="t"/>
              <a:pathLst>
                <a:path extrusionOk="0" h="302" w="577">
                  <a:moveTo>
                    <a:pt x="527" y="0"/>
                  </a:moveTo>
                  <a:lnTo>
                    <a:pt x="51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2" y="302"/>
                    <a:pt x="51" y="302"/>
                  </a:cubicBezTo>
                  <a:lnTo>
                    <a:pt x="527" y="302"/>
                  </a:lnTo>
                  <a:cubicBezTo>
                    <a:pt x="553" y="302"/>
                    <a:pt x="577" y="281"/>
                    <a:pt x="577" y="251"/>
                  </a:cubicBezTo>
                  <a:lnTo>
                    <a:pt x="577" y="50"/>
                  </a:lnTo>
                  <a:cubicBezTo>
                    <a:pt x="575" y="21"/>
                    <a:pt x="553" y="0"/>
                    <a:pt x="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0" name="Google Shape;730;p36"/>
            <p:cNvGrpSpPr/>
            <p:nvPr/>
          </p:nvGrpSpPr>
          <p:grpSpPr>
            <a:xfrm>
              <a:off x="5552895" y="1943365"/>
              <a:ext cx="1063614" cy="2660692"/>
              <a:chOff x="3899880" y="1817280"/>
              <a:chExt cx="1502280" cy="3758040"/>
            </a:xfrm>
          </p:grpSpPr>
          <p:sp>
            <p:nvSpPr>
              <p:cNvPr id="731" name="Google Shape;731;p36"/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rect b="b" l="l" r="r" t="t"/>
                <a:pathLst>
                  <a:path extrusionOk="0" h="10437" w="1541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rect b="b" l="l" r="r" t="t"/>
                <a:pathLst>
                  <a:path extrusionOk="0" h="10037" w="1466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rect b="b" l="l" r="r" t="t"/>
                <a:pathLst>
                  <a:path extrusionOk="0" h="10036" w="1464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rect b="b" l="l" r="r" t="t"/>
                <a:pathLst>
                  <a:path extrusionOk="0" h="380" w="2781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rect b="b" l="l" r="r" t="t"/>
                <a:pathLst>
                  <a:path extrusionOk="0" h="513" w="1194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rect b="b" l="l" r="r" t="t"/>
                <a:pathLst>
                  <a:path extrusionOk="0" h="515" w="1194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rect b="b" l="l" r="r" t="t"/>
                <a:pathLst>
                  <a:path extrusionOk="0" h="413" w="3051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rect b="b" l="l" r="r" t="t"/>
                <a:pathLst>
                  <a:path extrusionOk="0" h="776" w="1157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rect b="b" l="l" r="r" t="t"/>
                <a:pathLst>
                  <a:path extrusionOk="0" h="777" w="1158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rect b="b" l="l" r="r" t="t"/>
                <a:pathLst>
                  <a:path extrusionOk="0" h="455" w="4172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rect b="b" l="l" r="r" t="t"/>
                <a:pathLst>
                  <a:path extrusionOk="0" h="773" w="1808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rect b="b" l="l" r="r" t="t"/>
                <a:pathLst>
                  <a:path extrusionOk="0" h="369" w="1787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rect b="b" l="l" r="r" t="t"/>
                <a:pathLst>
                  <a:path extrusionOk="0" h="772" w="1809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rect b="b" l="l" r="r" t="t"/>
                <a:pathLst>
                  <a:path extrusionOk="0" h="369" w="1786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50" name="Google Shape;750;p37"/>
          <p:cNvSpPr txBox="1"/>
          <p:nvPr>
            <p:ph idx="2" type="subTitle"/>
          </p:nvPr>
        </p:nvSpPr>
        <p:spPr>
          <a:xfrm>
            <a:off x="971550" y="1489475"/>
            <a:ext cx="7200900" cy="30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Explore the impact of nonrenewable energy generation from coal and natural gas on air quality (AQI).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Focus on two regions: Los Angeles (LA) and New England (NE).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Problems: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LA: Higher AQI during summer due to wildfires, heat, and energy peaks.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NE: Stable AQI but winter peaks due to natural gas heating.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It Matters: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Poor AQI → Increased health risks (e.g., respiratory diseases).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Climate change worsens these patterns (wildfires, extreme heat).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 for sustainable energy solutions.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8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Architecture</a:t>
            </a:r>
            <a:endParaRPr/>
          </a:p>
        </p:txBody>
      </p:sp>
      <p:pic>
        <p:nvPicPr>
          <p:cNvPr id="756" name="Google Shape;7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50" y="1200975"/>
            <a:ext cx="82581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9"/>
          <p:cNvSpPr txBox="1"/>
          <p:nvPr>
            <p:ph type="title"/>
          </p:nvPr>
        </p:nvSpPr>
        <p:spPr>
          <a:xfrm>
            <a:off x="720000" y="1783050"/>
            <a:ext cx="4698600" cy="15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762" name="Google Shape;762;p39"/>
          <p:cNvSpPr txBox="1"/>
          <p:nvPr>
            <p:ph idx="2" type="title"/>
          </p:nvPr>
        </p:nvSpPr>
        <p:spPr>
          <a:xfrm>
            <a:off x="2363550" y="1037225"/>
            <a:ext cx="1411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63" name="Google Shape;763;p39"/>
          <p:cNvGrpSpPr/>
          <p:nvPr/>
        </p:nvGrpSpPr>
        <p:grpSpPr>
          <a:xfrm flipH="1" rot="-5400000">
            <a:off x="2983174" y="1483738"/>
            <a:ext cx="172251" cy="4462123"/>
            <a:chOff x="8793402" y="-3495374"/>
            <a:chExt cx="255301" cy="6613492"/>
          </a:xfrm>
        </p:grpSpPr>
        <p:cxnSp>
          <p:nvCxnSpPr>
            <p:cNvPr id="764" name="Google Shape;764;p39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65" name="Google Shape;765;p39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766" name="Google Shape;766;p39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767" name="Google Shape;767;p39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68" name="Google Shape;768;p39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769" name="Google Shape;769;p39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770" name="Google Shape;770;p39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71" name="Google Shape;771;p39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772" name="Google Shape;772;p39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773" name="Google Shape;773;p39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74" name="Google Shape;774;p39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775" name="Google Shape;775;p39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776" name="Google Shape;776;p39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77" name="Google Shape;777;p39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rect b="b" l="l" r="r" t="t"/>
                  <a:pathLst>
                    <a:path extrusionOk="0" h="13592" w="7847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</p:grpSp>
      <p:cxnSp>
        <p:nvCxnSpPr>
          <p:cNvPr id="778" name="Google Shape;778;p39"/>
          <p:cNvCxnSpPr/>
          <p:nvPr/>
        </p:nvCxnSpPr>
        <p:spPr>
          <a:xfrm>
            <a:off x="5418589" y="4595959"/>
            <a:ext cx="2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9" name="Google Shape;779;p39"/>
          <p:cNvGrpSpPr/>
          <p:nvPr/>
        </p:nvGrpSpPr>
        <p:grpSpPr>
          <a:xfrm>
            <a:off x="5552895" y="1943365"/>
            <a:ext cx="3030330" cy="2660692"/>
            <a:chOff x="5552895" y="1943365"/>
            <a:chExt cx="3030330" cy="2660692"/>
          </a:xfrm>
        </p:grpSpPr>
        <p:sp>
          <p:nvSpPr>
            <p:cNvPr id="780" name="Google Shape;780;p39"/>
            <p:cNvSpPr/>
            <p:nvPr/>
          </p:nvSpPr>
          <p:spPr>
            <a:xfrm rot="149926">
              <a:off x="6449454" y="3151591"/>
              <a:ext cx="409596" cy="766785"/>
            </a:xfrm>
            <a:custGeom>
              <a:rect b="b" l="l" r="r" t="t"/>
              <a:pathLst>
                <a:path extrusionOk="0" h="29718" w="16383">
                  <a:moveTo>
                    <a:pt x="0" y="0"/>
                  </a:moveTo>
                  <a:cubicBezTo>
                    <a:pt x="1860" y="11158"/>
                    <a:pt x="6971" y="23443"/>
                    <a:pt x="16383" y="297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781" name="Google Shape;781;p39"/>
            <p:cNvCxnSpPr/>
            <p:nvPr/>
          </p:nvCxnSpPr>
          <p:spPr>
            <a:xfrm>
              <a:off x="5704425" y="4595950"/>
              <a:ext cx="2878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2" name="Google Shape;782;p39"/>
            <p:cNvSpPr/>
            <p:nvPr/>
          </p:nvSpPr>
          <p:spPr>
            <a:xfrm>
              <a:off x="7939813" y="3515393"/>
              <a:ext cx="120419" cy="1080547"/>
            </a:xfrm>
            <a:custGeom>
              <a:rect b="b" l="l" r="r" t="t"/>
              <a:pathLst>
                <a:path extrusionOk="0" h="1661" w="186">
                  <a:moveTo>
                    <a:pt x="127" y="0"/>
                  </a:moveTo>
                  <a:lnTo>
                    <a:pt x="119" y="0"/>
                  </a:lnTo>
                  <a:lnTo>
                    <a:pt x="103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0" y="1661"/>
                  </a:lnTo>
                  <a:lnTo>
                    <a:pt x="71" y="1661"/>
                  </a:lnTo>
                  <a:lnTo>
                    <a:pt x="84" y="1661"/>
                  </a:lnTo>
                  <a:lnTo>
                    <a:pt x="103" y="1661"/>
                  </a:lnTo>
                  <a:lnTo>
                    <a:pt x="119" y="1661"/>
                  </a:lnTo>
                  <a:lnTo>
                    <a:pt x="186" y="166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7953482" y="3108561"/>
              <a:ext cx="93732" cy="406183"/>
            </a:xfrm>
            <a:custGeom>
              <a:rect b="b" l="l" r="r" t="t"/>
              <a:pathLst>
                <a:path extrusionOk="0" h="625" w="145">
                  <a:moveTo>
                    <a:pt x="39" y="0"/>
                  </a:moveTo>
                  <a:lnTo>
                    <a:pt x="0" y="582"/>
                  </a:lnTo>
                  <a:lnTo>
                    <a:pt x="74" y="625"/>
                  </a:lnTo>
                  <a:lnTo>
                    <a:pt x="145" y="582"/>
                  </a:lnTo>
                  <a:lnTo>
                    <a:pt x="108" y="4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8008159" y="3496516"/>
              <a:ext cx="358654" cy="240194"/>
            </a:xfrm>
            <a:custGeom>
              <a:rect b="b" l="l" r="r" t="t"/>
              <a:pathLst>
                <a:path extrusionOk="0" h="370" w="552">
                  <a:moveTo>
                    <a:pt x="552" y="330"/>
                  </a:moveTo>
                  <a:lnTo>
                    <a:pt x="71" y="0"/>
                  </a:lnTo>
                  <a:lnTo>
                    <a:pt x="0" y="42"/>
                  </a:lnTo>
                  <a:lnTo>
                    <a:pt x="0" y="127"/>
                  </a:lnTo>
                  <a:lnTo>
                    <a:pt x="481" y="370"/>
                  </a:lnTo>
                  <a:lnTo>
                    <a:pt x="552" y="3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7655363" y="3496516"/>
              <a:ext cx="338477" cy="250610"/>
            </a:xfrm>
            <a:custGeom>
              <a:rect b="b" l="l" r="r" t="t"/>
              <a:pathLst>
                <a:path extrusionOk="0" h="386" w="521">
                  <a:moveTo>
                    <a:pt x="0" y="386"/>
                  </a:moveTo>
                  <a:lnTo>
                    <a:pt x="521" y="127"/>
                  </a:lnTo>
                  <a:lnTo>
                    <a:pt x="521" y="42"/>
                  </a:lnTo>
                  <a:lnTo>
                    <a:pt x="450" y="0"/>
                  </a:lnTo>
                  <a:lnTo>
                    <a:pt x="0" y="304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7973660" y="3487403"/>
              <a:ext cx="54677" cy="54678"/>
            </a:xfrm>
            <a:custGeom>
              <a:rect b="b" l="l" r="r" t="t"/>
              <a:pathLst>
                <a:path extrusionOk="0" h="85" w="85">
                  <a:moveTo>
                    <a:pt x="85" y="43"/>
                  </a:moveTo>
                  <a:cubicBezTo>
                    <a:pt x="85" y="67"/>
                    <a:pt x="67" y="85"/>
                    <a:pt x="43" y="85"/>
                  </a:cubicBezTo>
                  <a:cubicBezTo>
                    <a:pt x="19" y="85"/>
                    <a:pt x="0" y="67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5" y="19"/>
                    <a:pt x="85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7564235" y="2811085"/>
              <a:ext cx="199180" cy="1784863"/>
            </a:xfrm>
            <a:custGeom>
              <a:rect b="b" l="l" r="r" t="t"/>
              <a:pathLst>
                <a:path extrusionOk="0" h="2743" w="307">
                  <a:moveTo>
                    <a:pt x="206" y="0"/>
                  </a:moveTo>
                  <a:lnTo>
                    <a:pt x="193" y="0"/>
                  </a:lnTo>
                  <a:lnTo>
                    <a:pt x="166" y="0"/>
                  </a:lnTo>
                  <a:lnTo>
                    <a:pt x="137" y="0"/>
                  </a:lnTo>
                  <a:lnTo>
                    <a:pt x="114" y="0"/>
                  </a:lnTo>
                  <a:lnTo>
                    <a:pt x="100" y="0"/>
                  </a:lnTo>
                  <a:lnTo>
                    <a:pt x="0" y="2743"/>
                  </a:lnTo>
                  <a:lnTo>
                    <a:pt x="114" y="2743"/>
                  </a:lnTo>
                  <a:lnTo>
                    <a:pt x="137" y="2743"/>
                  </a:lnTo>
                  <a:lnTo>
                    <a:pt x="166" y="2743"/>
                  </a:lnTo>
                  <a:lnTo>
                    <a:pt x="193" y="2743"/>
                  </a:lnTo>
                  <a:lnTo>
                    <a:pt x="307" y="274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7586366" y="2137371"/>
              <a:ext cx="154267" cy="673066"/>
            </a:xfrm>
            <a:custGeom>
              <a:rect b="b" l="l" r="r" t="t"/>
              <a:pathLst>
                <a:path extrusionOk="0" h="1035" w="238">
                  <a:moveTo>
                    <a:pt x="64" y="0"/>
                  </a:moveTo>
                  <a:lnTo>
                    <a:pt x="0" y="963"/>
                  </a:lnTo>
                  <a:lnTo>
                    <a:pt x="119" y="1035"/>
                  </a:lnTo>
                  <a:lnTo>
                    <a:pt x="238" y="963"/>
                  </a:lnTo>
                  <a:lnTo>
                    <a:pt x="177" y="7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7674239" y="2779840"/>
              <a:ext cx="596238" cy="395768"/>
            </a:xfrm>
            <a:custGeom>
              <a:rect b="b" l="l" r="r" t="t"/>
              <a:pathLst>
                <a:path extrusionOk="0" h="609" w="917">
                  <a:moveTo>
                    <a:pt x="917" y="545"/>
                  </a:moveTo>
                  <a:lnTo>
                    <a:pt x="122" y="0"/>
                  </a:lnTo>
                  <a:lnTo>
                    <a:pt x="0" y="66"/>
                  </a:lnTo>
                  <a:lnTo>
                    <a:pt x="0" y="206"/>
                  </a:lnTo>
                  <a:lnTo>
                    <a:pt x="798" y="609"/>
                  </a:lnTo>
                  <a:lnTo>
                    <a:pt x="917" y="5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7092321" y="2779840"/>
              <a:ext cx="560440" cy="412691"/>
            </a:xfrm>
            <a:custGeom>
              <a:rect b="b" l="l" r="r" t="t"/>
              <a:pathLst>
                <a:path extrusionOk="0" h="635" w="862">
                  <a:moveTo>
                    <a:pt x="0" y="635"/>
                  </a:moveTo>
                  <a:lnTo>
                    <a:pt x="862" y="206"/>
                  </a:lnTo>
                  <a:lnTo>
                    <a:pt x="862" y="69"/>
                  </a:lnTo>
                  <a:lnTo>
                    <a:pt x="741" y="0"/>
                  </a:lnTo>
                  <a:lnTo>
                    <a:pt x="3" y="503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7617610" y="2764218"/>
              <a:ext cx="92430" cy="92432"/>
            </a:xfrm>
            <a:custGeom>
              <a:rect b="b" l="l" r="r" t="t"/>
              <a:pathLst>
                <a:path extrusionOk="0" h="143" w="143">
                  <a:moveTo>
                    <a:pt x="143" y="72"/>
                  </a:moveTo>
                  <a:cubicBezTo>
                    <a:pt x="143" y="111"/>
                    <a:pt x="110" y="143"/>
                    <a:pt x="71" y="143"/>
                  </a:cubicBezTo>
                  <a:cubicBezTo>
                    <a:pt x="31" y="143"/>
                    <a:pt x="0" y="111"/>
                    <a:pt x="0" y="72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1" y="0"/>
                    <a:pt x="143" y="32"/>
                    <a:pt x="143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7729567" y="3950544"/>
              <a:ext cx="374276" cy="236939"/>
            </a:xfrm>
            <a:custGeom>
              <a:rect b="b" l="l" r="r" t="t"/>
              <a:pathLst>
                <a:path extrusionOk="0" h="365" w="576">
                  <a:moveTo>
                    <a:pt x="576" y="365"/>
                  </a:moveTo>
                  <a:lnTo>
                    <a:pt x="460" y="365"/>
                  </a:lnTo>
                  <a:lnTo>
                    <a:pt x="460" y="201"/>
                  </a:lnTo>
                  <a:cubicBezTo>
                    <a:pt x="460" y="153"/>
                    <a:pt x="423" y="116"/>
                    <a:pt x="375" y="116"/>
                  </a:cubicBezTo>
                  <a:lnTo>
                    <a:pt x="0" y="116"/>
                  </a:lnTo>
                  <a:lnTo>
                    <a:pt x="0" y="0"/>
                  </a:lnTo>
                  <a:lnTo>
                    <a:pt x="375" y="0"/>
                  </a:lnTo>
                  <a:cubicBezTo>
                    <a:pt x="487" y="0"/>
                    <a:pt x="576" y="90"/>
                    <a:pt x="576" y="201"/>
                  </a:cubicBezTo>
                  <a:lnTo>
                    <a:pt x="576" y="3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7855194" y="4174787"/>
              <a:ext cx="423745" cy="417897"/>
            </a:xfrm>
            <a:custGeom>
              <a:rect b="b" l="l" r="r" t="t"/>
              <a:pathLst>
                <a:path extrusionOk="0" h="643" w="652">
                  <a:moveTo>
                    <a:pt x="652" y="490"/>
                  </a:moveTo>
                  <a:lnTo>
                    <a:pt x="652" y="630"/>
                  </a:lnTo>
                  <a:cubicBezTo>
                    <a:pt x="652" y="638"/>
                    <a:pt x="647" y="643"/>
                    <a:pt x="639" y="643"/>
                  </a:cubicBezTo>
                  <a:lnTo>
                    <a:pt x="13" y="643"/>
                  </a:lnTo>
                  <a:cubicBezTo>
                    <a:pt x="5" y="643"/>
                    <a:pt x="0" y="638"/>
                    <a:pt x="0" y="630"/>
                  </a:cubicBezTo>
                  <a:lnTo>
                    <a:pt x="0" y="490"/>
                  </a:lnTo>
                  <a:cubicBezTo>
                    <a:pt x="0" y="487"/>
                    <a:pt x="0" y="484"/>
                    <a:pt x="0" y="482"/>
                  </a:cubicBezTo>
                  <a:cubicBezTo>
                    <a:pt x="0" y="476"/>
                    <a:pt x="3" y="474"/>
                    <a:pt x="5" y="471"/>
                  </a:cubicBezTo>
                  <a:lnTo>
                    <a:pt x="137" y="259"/>
                  </a:lnTo>
                  <a:cubicBezTo>
                    <a:pt x="143" y="254"/>
                    <a:pt x="145" y="246"/>
                    <a:pt x="145" y="238"/>
                  </a:cubicBezTo>
                  <a:cubicBezTo>
                    <a:pt x="148" y="233"/>
                    <a:pt x="148" y="228"/>
                    <a:pt x="148" y="220"/>
                  </a:cubicBezTo>
                  <a:lnTo>
                    <a:pt x="148" y="13"/>
                  </a:lnTo>
                  <a:cubicBezTo>
                    <a:pt x="148" y="5"/>
                    <a:pt x="153" y="0"/>
                    <a:pt x="161" y="0"/>
                  </a:cubicBezTo>
                  <a:lnTo>
                    <a:pt x="488" y="0"/>
                  </a:lnTo>
                  <a:cubicBezTo>
                    <a:pt x="496" y="0"/>
                    <a:pt x="502" y="5"/>
                    <a:pt x="502" y="13"/>
                  </a:cubicBezTo>
                  <a:lnTo>
                    <a:pt x="502" y="220"/>
                  </a:lnTo>
                  <a:cubicBezTo>
                    <a:pt x="502" y="225"/>
                    <a:pt x="502" y="230"/>
                    <a:pt x="504" y="238"/>
                  </a:cubicBezTo>
                  <a:cubicBezTo>
                    <a:pt x="507" y="246"/>
                    <a:pt x="510" y="251"/>
                    <a:pt x="512" y="259"/>
                  </a:cubicBezTo>
                  <a:lnTo>
                    <a:pt x="644" y="471"/>
                  </a:lnTo>
                  <a:cubicBezTo>
                    <a:pt x="647" y="474"/>
                    <a:pt x="647" y="479"/>
                    <a:pt x="650" y="482"/>
                  </a:cubicBezTo>
                  <a:cubicBezTo>
                    <a:pt x="652" y="484"/>
                    <a:pt x="652" y="487"/>
                    <a:pt x="652" y="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7493936" y="3264133"/>
              <a:ext cx="283798" cy="1328546"/>
            </a:xfrm>
            <a:custGeom>
              <a:rect b="b" l="l" r="r" t="t"/>
              <a:pathLst>
                <a:path extrusionOk="0" h="2042" w="437">
                  <a:moveTo>
                    <a:pt x="437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7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7494261" y="3501723"/>
              <a:ext cx="283148" cy="372982"/>
            </a:xfrm>
            <a:custGeom>
              <a:rect b="b" l="l" r="r" t="t"/>
              <a:pathLst>
                <a:path extrusionOk="0" h="574" w="436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7094274" y="3264133"/>
              <a:ext cx="283148" cy="1328546"/>
            </a:xfrm>
            <a:custGeom>
              <a:rect b="b" l="l" r="r" t="t"/>
              <a:pathLst>
                <a:path extrusionOk="0" h="2042" w="436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7" y="0"/>
                    <a:pt x="216" y="0"/>
                  </a:cubicBezTo>
                  <a:lnTo>
                    <a:pt x="216" y="0"/>
                  </a:lnTo>
                  <a:cubicBezTo>
                    <a:pt x="336" y="0"/>
                    <a:pt x="433" y="97"/>
                    <a:pt x="433" y="217"/>
                  </a:cubicBezTo>
                  <a:lnTo>
                    <a:pt x="433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7095576" y="3501723"/>
              <a:ext cx="283798" cy="372982"/>
            </a:xfrm>
            <a:custGeom>
              <a:rect b="b" l="l" r="r" t="t"/>
              <a:pathLst>
                <a:path extrusionOk="0" h="574" w="437">
                  <a:moveTo>
                    <a:pt x="0" y="0"/>
                  </a:moveTo>
                  <a:lnTo>
                    <a:pt x="437" y="0"/>
                  </a:lnTo>
                  <a:lnTo>
                    <a:pt x="437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694612" y="3264133"/>
              <a:ext cx="283148" cy="1328546"/>
            </a:xfrm>
            <a:custGeom>
              <a:rect b="b" l="l" r="r" t="t"/>
              <a:pathLst>
                <a:path extrusionOk="0" h="2042" w="436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694612" y="3501723"/>
              <a:ext cx="283148" cy="372982"/>
            </a:xfrm>
            <a:custGeom>
              <a:rect b="b" l="l" r="r" t="t"/>
              <a:pathLst>
                <a:path extrusionOk="0" h="574" w="436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7891165" y="4462019"/>
              <a:ext cx="254147" cy="133042"/>
            </a:xfrm>
            <a:custGeom>
              <a:rect b="b" l="l" r="r" t="t"/>
              <a:pathLst>
                <a:path extrusionOk="0" h="302" w="576">
                  <a:moveTo>
                    <a:pt x="526" y="0"/>
                  </a:moveTo>
                  <a:lnTo>
                    <a:pt x="50" y="0"/>
                  </a:lnTo>
                  <a:cubicBezTo>
                    <a:pt x="23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2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2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7619780" y="4462019"/>
              <a:ext cx="254147" cy="133042"/>
            </a:xfrm>
            <a:custGeom>
              <a:rect b="b" l="l" r="r" t="t"/>
              <a:pathLst>
                <a:path extrusionOk="0" h="302" w="576">
                  <a:moveTo>
                    <a:pt x="526" y="0"/>
                  </a:moveTo>
                  <a:lnTo>
                    <a:pt x="50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3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3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7953482" y="4226861"/>
              <a:ext cx="229123" cy="45565"/>
            </a:xfrm>
            <a:custGeom>
              <a:rect b="b" l="l" r="r" t="t"/>
              <a:pathLst>
                <a:path extrusionOk="0" h="71" w="353">
                  <a:moveTo>
                    <a:pt x="0" y="0"/>
                  </a:moveTo>
                  <a:lnTo>
                    <a:pt x="353" y="0"/>
                  </a:lnTo>
                  <a:lnTo>
                    <a:pt x="353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7339998" y="4462019"/>
              <a:ext cx="254588" cy="133042"/>
            </a:xfrm>
            <a:custGeom>
              <a:rect b="b" l="l" r="r" t="t"/>
              <a:pathLst>
                <a:path extrusionOk="0" h="302" w="577">
                  <a:moveTo>
                    <a:pt x="527" y="0"/>
                  </a:moveTo>
                  <a:lnTo>
                    <a:pt x="51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2" y="302"/>
                    <a:pt x="51" y="302"/>
                  </a:cubicBezTo>
                  <a:lnTo>
                    <a:pt x="527" y="302"/>
                  </a:lnTo>
                  <a:cubicBezTo>
                    <a:pt x="553" y="302"/>
                    <a:pt x="577" y="281"/>
                    <a:pt x="577" y="251"/>
                  </a:cubicBezTo>
                  <a:lnTo>
                    <a:pt x="577" y="50"/>
                  </a:lnTo>
                  <a:cubicBezTo>
                    <a:pt x="575" y="21"/>
                    <a:pt x="553" y="0"/>
                    <a:pt x="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4" name="Google Shape;804;p39"/>
            <p:cNvGrpSpPr/>
            <p:nvPr/>
          </p:nvGrpSpPr>
          <p:grpSpPr>
            <a:xfrm>
              <a:off x="5552895" y="1943365"/>
              <a:ext cx="1063614" cy="2660692"/>
              <a:chOff x="3899880" y="1817280"/>
              <a:chExt cx="1502280" cy="3758040"/>
            </a:xfrm>
          </p:grpSpPr>
          <p:sp>
            <p:nvSpPr>
              <p:cNvPr id="805" name="Google Shape;805;p39"/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rect b="b" l="l" r="r" t="t"/>
                <a:pathLst>
                  <a:path extrusionOk="0" h="10437" w="1541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rect b="b" l="l" r="r" t="t"/>
                <a:pathLst>
                  <a:path extrusionOk="0" h="10037" w="1466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rect b="b" l="l" r="r" t="t"/>
                <a:pathLst>
                  <a:path extrusionOk="0" h="10036" w="1464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rect b="b" l="l" r="r" t="t"/>
                <a:pathLst>
                  <a:path extrusionOk="0" h="380" w="2781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39"/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rect b="b" l="l" r="r" t="t"/>
                <a:pathLst>
                  <a:path extrusionOk="0" h="513" w="1194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39"/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rect b="b" l="l" r="r" t="t"/>
                <a:pathLst>
                  <a:path extrusionOk="0" h="515" w="1194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9"/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rect b="b" l="l" r="r" t="t"/>
                <a:pathLst>
                  <a:path extrusionOk="0" h="413" w="3051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9"/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rect b="b" l="l" r="r" t="t"/>
                <a:pathLst>
                  <a:path extrusionOk="0" h="776" w="1157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9"/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rect b="b" l="l" r="r" t="t"/>
                <a:pathLst>
                  <a:path extrusionOk="0" h="777" w="1158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rect b="b" l="l" r="r" t="t"/>
                <a:pathLst>
                  <a:path extrusionOk="0" h="455" w="4172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9"/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rect b="b" l="l" r="r" t="t"/>
                <a:pathLst>
                  <a:path extrusionOk="0" h="773" w="1808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rect b="b" l="l" r="r" t="t"/>
                <a:pathLst>
                  <a:path extrusionOk="0" h="369" w="1787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9"/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rect b="b" l="l" r="r" t="t"/>
                <a:pathLst>
                  <a:path extrusionOk="0" h="772" w="1809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rect b="b" l="l" r="r" t="t"/>
                <a:pathLst>
                  <a:path extrusionOk="0" h="369" w="1786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graphicFrame>
        <p:nvGraphicFramePr>
          <p:cNvPr id="824" name="Google Shape;824;p40"/>
          <p:cNvGraphicFramePr/>
          <p:nvPr/>
        </p:nvGraphicFramePr>
        <p:xfrm>
          <a:off x="627038" y="1708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{3974D5BA-BB86-4C6B-B338-7D16C730D055}</a:tableStyleId>
              </a:tblPr>
              <a:tblGrid>
                <a:gridCol w="903700"/>
                <a:gridCol w="1166575"/>
                <a:gridCol w="1242275"/>
              </a:tblGrid>
              <a:tr h="111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stok Web"/>
                        <a:ea typeface="Istok Web"/>
                        <a:cs typeface="Istok Web"/>
                        <a:sym typeface="Istok Web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ISO New England AQI</a:t>
                      </a:r>
                      <a:endParaRPr b="1" sz="12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Los Angeles Department of Water and Power AQI</a:t>
                      </a:r>
                      <a:endParaRPr b="1" sz="12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Test Statistics</a:t>
                      </a:r>
                      <a:endParaRPr b="1" sz="12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stok Web"/>
                          <a:ea typeface="Istok Web"/>
                          <a:cs typeface="Istok Web"/>
                          <a:sym typeface="Istok Web"/>
                        </a:rPr>
                        <a:t>-4.930804</a:t>
                      </a:r>
                      <a:endParaRPr>
                        <a:solidFill>
                          <a:schemeClr val="dk1"/>
                        </a:solidFill>
                        <a:latin typeface="Istok Web"/>
                        <a:ea typeface="Istok Web"/>
                        <a:cs typeface="Istok Web"/>
                        <a:sym typeface="Istok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stok Web"/>
                          <a:ea typeface="Istok Web"/>
                          <a:cs typeface="Istok Web"/>
                          <a:sym typeface="Istok Web"/>
                        </a:rPr>
                        <a:t>-4.197508</a:t>
                      </a:r>
                      <a:endParaRPr>
                        <a:solidFill>
                          <a:schemeClr val="dk1"/>
                        </a:solidFill>
                        <a:latin typeface="Istok Web"/>
                        <a:ea typeface="Istok Web"/>
                        <a:cs typeface="Istok Web"/>
                        <a:sym typeface="Istok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84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Critical Value</a:t>
                      </a:r>
                      <a:endParaRPr b="1" sz="12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(ɑ = 0.05)</a:t>
                      </a:r>
                      <a:endParaRPr b="1" sz="12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stok Web"/>
                          <a:ea typeface="Istok Web"/>
                          <a:cs typeface="Istok Web"/>
                          <a:sym typeface="Istok Web"/>
                        </a:rPr>
                        <a:t>-2.863583</a:t>
                      </a:r>
                      <a:endParaRPr>
                        <a:solidFill>
                          <a:schemeClr val="dk1"/>
                        </a:solidFill>
                        <a:latin typeface="Istok Web"/>
                        <a:ea typeface="Istok Web"/>
                        <a:cs typeface="Istok Web"/>
                        <a:sym typeface="Istok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stok Web"/>
                          <a:ea typeface="Istok Web"/>
                          <a:cs typeface="Istok Web"/>
                          <a:sym typeface="Istok Web"/>
                        </a:rPr>
                        <a:t>-2.863578</a:t>
                      </a:r>
                      <a:endParaRPr>
                        <a:solidFill>
                          <a:schemeClr val="dk1"/>
                        </a:solidFill>
                        <a:latin typeface="Istok Web"/>
                        <a:ea typeface="Istok Web"/>
                        <a:cs typeface="Istok Web"/>
                        <a:sym typeface="Istok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4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p-value</a:t>
                      </a:r>
                      <a:endParaRPr b="1" sz="12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stok Web"/>
                          <a:ea typeface="Istok Web"/>
                          <a:cs typeface="Istok Web"/>
                          <a:sym typeface="Istok Web"/>
                        </a:rPr>
                        <a:t>0.000030</a:t>
                      </a:r>
                      <a:endParaRPr>
                        <a:solidFill>
                          <a:schemeClr val="dk1"/>
                        </a:solidFill>
                        <a:latin typeface="Istok Web"/>
                        <a:ea typeface="Istok Web"/>
                        <a:cs typeface="Istok Web"/>
                        <a:sym typeface="Istok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stok Web"/>
                          <a:ea typeface="Istok Web"/>
                          <a:cs typeface="Istok Web"/>
                          <a:sym typeface="Istok Web"/>
                        </a:rPr>
                        <a:t>0.000665</a:t>
                      </a:r>
                      <a:endParaRPr>
                        <a:solidFill>
                          <a:schemeClr val="dk1"/>
                        </a:solidFill>
                        <a:latin typeface="Istok Web"/>
                        <a:ea typeface="Istok Web"/>
                        <a:cs typeface="Istok Web"/>
                        <a:sym typeface="Istok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825" name="Google Shape;825;p40"/>
          <p:cNvSpPr txBox="1"/>
          <p:nvPr/>
        </p:nvSpPr>
        <p:spPr>
          <a:xfrm flipH="1">
            <a:off x="249463" y="1251375"/>
            <a:ext cx="406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rPr>
              <a:t>Augmented</a:t>
            </a:r>
            <a:r>
              <a:rPr b="1" lang="en"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rPr>
              <a:t> Dickey-Fuller test</a:t>
            </a:r>
            <a:endParaRPr b="1" sz="180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pic>
        <p:nvPicPr>
          <p:cNvPr id="826" name="Google Shape;8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988" y="1966200"/>
            <a:ext cx="4899614" cy="2666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1"/>
          <p:cNvSpPr txBox="1"/>
          <p:nvPr>
            <p:ph type="title"/>
          </p:nvPr>
        </p:nvSpPr>
        <p:spPr>
          <a:xfrm>
            <a:off x="2535450" y="262950"/>
            <a:ext cx="407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Angeles Analysis </a:t>
            </a:r>
            <a:endParaRPr/>
          </a:p>
        </p:txBody>
      </p:sp>
      <p:pic>
        <p:nvPicPr>
          <p:cNvPr id="832" name="Google Shape;832;p41"/>
          <p:cNvPicPr preferRelativeResize="0"/>
          <p:nvPr/>
        </p:nvPicPr>
        <p:blipFill rotWithShape="1">
          <a:blip r:embed="rId3">
            <a:alphaModFix/>
          </a:blip>
          <a:srcRect b="0" l="0" r="3344" t="0"/>
          <a:stretch/>
        </p:blipFill>
        <p:spPr>
          <a:xfrm>
            <a:off x="4572000" y="1352700"/>
            <a:ext cx="4580426" cy="31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41"/>
          <p:cNvPicPr preferRelativeResize="0"/>
          <p:nvPr/>
        </p:nvPicPr>
        <p:blipFill rotWithShape="1">
          <a:blip r:embed="rId4">
            <a:alphaModFix/>
          </a:blip>
          <a:srcRect b="0" l="0" r="18026" t="0"/>
          <a:stretch/>
        </p:blipFill>
        <p:spPr>
          <a:xfrm>
            <a:off x="0" y="1352700"/>
            <a:ext cx="4572001" cy="31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41"/>
          <p:cNvSpPr/>
          <p:nvPr/>
        </p:nvSpPr>
        <p:spPr>
          <a:xfrm>
            <a:off x="1946900" y="2908775"/>
            <a:ext cx="399000" cy="1275300"/>
          </a:xfrm>
          <a:prstGeom prst="rect">
            <a:avLst/>
          </a:prstGeom>
          <a:noFill/>
          <a:ln cap="flat" cmpd="sng" w="28575">
            <a:solidFill>
              <a:srgbClr val="EA5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835" name="Google Shape;835;p41"/>
          <p:cNvSpPr/>
          <p:nvPr/>
        </p:nvSpPr>
        <p:spPr>
          <a:xfrm>
            <a:off x="5942625" y="2908775"/>
            <a:ext cx="399000" cy="1275300"/>
          </a:xfrm>
          <a:prstGeom prst="rect">
            <a:avLst/>
          </a:prstGeom>
          <a:noFill/>
          <a:ln cap="flat" cmpd="sng" w="28575">
            <a:solidFill>
              <a:srgbClr val="EA5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836" name="Google Shape;836;p41"/>
          <p:cNvSpPr/>
          <p:nvPr/>
        </p:nvSpPr>
        <p:spPr>
          <a:xfrm>
            <a:off x="5942625" y="1475625"/>
            <a:ext cx="399000" cy="1275300"/>
          </a:xfrm>
          <a:prstGeom prst="rect">
            <a:avLst/>
          </a:prstGeom>
          <a:noFill/>
          <a:ln cap="flat" cmpd="sng" w="28575">
            <a:solidFill>
              <a:srgbClr val="EA5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cxnSp>
        <p:nvCxnSpPr>
          <p:cNvPr id="837" name="Google Shape;837;p41"/>
          <p:cNvCxnSpPr/>
          <p:nvPr/>
        </p:nvCxnSpPr>
        <p:spPr>
          <a:xfrm flipH="1" rot="10800000">
            <a:off x="3454825" y="3462900"/>
            <a:ext cx="774900" cy="4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2"/>
          <p:cNvSpPr txBox="1"/>
          <p:nvPr>
            <p:ph type="title"/>
          </p:nvPr>
        </p:nvSpPr>
        <p:spPr>
          <a:xfrm>
            <a:off x="720000" y="27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England Analysis</a:t>
            </a:r>
            <a:endParaRPr/>
          </a:p>
        </p:txBody>
      </p:sp>
      <p:pic>
        <p:nvPicPr>
          <p:cNvPr id="843" name="Google Shape;8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100" y="1245051"/>
            <a:ext cx="4753461" cy="31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42"/>
          <p:cNvPicPr preferRelativeResize="0"/>
          <p:nvPr/>
        </p:nvPicPr>
        <p:blipFill rotWithShape="1">
          <a:blip r:embed="rId4">
            <a:alphaModFix/>
          </a:blip>
          <a:srcRect b="0" l="0" r="14551" t="0"/>
          <a:stretch/>
        </p:blipFill>
        <p:spPr>
          <a:xfrm>
            <a:off x="0" y="1245050"/>
            <a:ext cx="4416124" cy="31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42"/>
          <p:cNvSpPr/>
          <p:nvPr/>
        </p:nvSpPr>
        <p:spPr>
          <a:xfrm>
            <a:off x="1582250" y="2786650"/>
            <a:ext cx="252000" cy="1275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846" name="Google Shape;846;p42"/>
          <p:cNvSpPr/>
          <p:nvPr/>
        </p:nvSpPr>
        <p:spPr>
          <a:xfrm>
            <a:off x="5660300" y="1388275"/>
            <a:ext cx="252000" cy="1275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847" name="Google Shape;847;p42"/>
          <p:cNvSpPr/>
          <p:nvPr/>
        </p:nvSpPr>
        <p:spPr>
          <a:xfrm>
            <a:off x="2293825" y="2786650"/>
            <a:ext cx="252000" cy="1275300"/>
          </a:xfrm>
          <a:prstGeom prst="rect">
            <a:avLst/>
          </a:prstGeom>
          <a:noFill/>
          <a:ln cap="flat" cmpd="sng" w="28575">
            <a:solidFill>
              <a:srgbClr val="EA5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848" name="Google Shape;848;p42"/>
          <p:cNvSpPr/>
          <p:nvPr/>
        </p:nvSpPr>
        <p:spPr>
          <a:xfrm>
            <a:off x="6500250" y="2843825"/>
            <a:ext cx="252000" cy="1275300"/>
          </a:xfrm>
          <a:prstGeom prst="rect">
            <a:avLst/>
          </a:prstGeom>
          <a:noFill/>
          <a:ln cap="flat" cmpd="sng" w="28575">
            <a:solidFill>
              <a:srgbClr val="EA5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849" name="Google Shape;849;p42"/>
          <p:cNvSpPr/>
          <p:nvPr/>
        </p:nvSpPr>
        <p:spPr>
          <a:xfrm>
            <a:off x="7545625" y="1388275"/>
            <a:ext cx="252000" cy="1275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850" name="Google Shape;850;p42"/>
          <p:cNvSpPr/>
          <p:nvPr/>
        </p:nvSpPr>
        <p:spPr>
          <a:xfrm>
            <a:off x="2913400" y="2786650"/>
            <a:ext cx="252000" cy="1275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ic Power System by Slidesgo">
  <a:themeElements>
    <a:clrScheme name="Simple Light">
      <a:dk1>
        <a:srgbClr val="0E0E0E"/>
      </a:dk1>
      <a:lt1>
        <a:srgbClr val="ECECEC"/>
      </a:lt1>
      <a:dk2>
        <a:srgbClr val="3D3D3D"/>
      </a:dk2>
      <a:lt2>
        <a:srgbClr val="F5BC6F"/>
      </a:lt2>
      <a:accent1>
        <a:srgbClr val="F1A433"/>
      </a:accent1>
      <a:accent2>
        <a:srgbClr val="AE7F39"/>
      </a:accent2>
      <a:accent3>
        <a:srgbClr val="AC7D0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