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6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3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4"/>
            <a:ext cx="8392585" cy="560040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1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2" y="0"/>
              <a:ext cx="164623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3"/>
            <a:ext cx="4800601" cy="63252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pPr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8"/>
            <a:ext cx="10318420" cy="4394988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0"/>
          </a:xfrm>
          <a:prstGeom prst="rect">
            <a:avLst/>
          </a:prstGeom>
        </p:spPr>
        <p:txBody>
          <a:bodyPr/>
          <a:lstStyle/>
          <a:p>
            <a:r>
              <a:rPr dirty="0"/>
              <a:t>Sprint</a:t>
            </a:r>
            <a:r>
              <a:rPr lang="en-GB" dirty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GANTT Chart </a:t>
            </a:r>
          </a:p>
          <a:p>
            <a:pPr lvl="0"/>
            <a:r>
              <a:rPr lang="en-GB" dirty="0"/>
              <a:t>Front-end user interface (designs, fields and buttons)</a:t>
            </a:r>
          </a:p>
          <a:p>
            <a:pPr lvl="0"/>
            <a:r>
              <a:rPr lang="en-GB" dirty="0"/>
              <a:t>Back-end (partial completion of coding)</a:t>
            </a:r>
          </a:p>
          <a:p>
            <a:pPr lvl="0"/>
            <a:r>
              <a:rPr lang="en-GB" dirty="0"/>
              <a:t>Completion of the updated backend architecture </a:t>
            </a:r>
          </a:p>
          <a:p>
            <a:pPr lvl="0"/>
            <a:r>
              <a:rPr lang="en-GB" dirty="0"/>
              <a:t>Database Relationship and keys (Primary and Foreign)</a:t>
            </a:r>
          </a:p>
          <a:p>
            <a:pPr lvl="0"/>
            <a:r>
              <a:rPr lang="en-GB" dirty="0"/>
              <a:t>Update Admins JSPs for their view and adding new drivers</a:t>
            </a:r>
          </a:p>
          <a:p>
            <a:pPr lvl="0"/>
            <a:r>
              <a:rPr lang="en-GB" dirty="0"/>
              <a:t>Update Customers JSPs - for viewing, requesting a taxi, inputting needed details</a:t>
            </a:r>
          </a:p>
          <a:p>
            <a:pPr lvl="0"/>
            <a:r>
              <a:rPr lang="en-GB" dirty="0"/>
              <a:t>Update Drivers JSP- for viewing completed jobs and viewing driver details.</a:t>
            </a:r>
          </a:p>
          <a:p>
            <a:pPr lvl="0"/>
            <a:r>
              <a:rPr lang="en-GB" dirty="0"/>
              <a:t>Presentation for Sprint 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DC7B7-86D1-D340-93E6-5B6DF711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67709"/>
            <a:ext cx="7665352" cy="49079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Gant Chart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DE8C6-ABDF-0E48-B4C9-431E9A0A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57" y="1050022"/>
            <a:ext cx="7822109" cy="56720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1ED9-2829-E14A-B6B8-21154D0D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2FE92-47CC-4A45-AEF8-43DEC7EF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8" y="1128450"/>
            <a:ext cx="7614508" cy="53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220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1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0EDD3-3A77-944F-A2E0-0B0847ADE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 dirty="0"/>
              <a:t>Identify tasks for sprint 2 .</a:t>
            </a:r>
          </a:p>
          <a:p>
            <a:pPr lvl="0"/>
            <a:r>
              <a:rPr lang="en-GB" dirty="0"/>
              <a:t>Allocate tasks to group members.</a:t>
            </a:r>
          </a:p>
          <a:p>
            <a:pPr lvl="0"/>
            <a:r>
              <a:rPr lang="en-GB" dirty="0"/>
              <a:t>Created logo for website.</a:t>
            </a:r>
          </a:p>
          <a:p>
            <a:pPr lvl="0"/>
            <a:r>
              <a:rPr lang="en-GB" dirty="0"/>
              <a:t>Continued development on front-end user interface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B024-2884-4A4D-AB51-A2DCD7051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1632203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Discuss progress with project</a:t>
            </a:r>
          </a:p>
          <a:p>
            <a:pPr lvl="0"/>
            <a:r>
              <a:rPr lang="en-GB" dirty="0"/>
              <a:t>Update Gantt chart</a:t>
            </a:r>
          </a:p>
          <a:p>
            <a:pPr lvl="0"/>
            <a:r>
              <a:rPr lang="en-GB" dirty="0"/>
              <a:t>Fix issues with </a:t>
            </a:r>
            <a:r>
              <a:rPr lang="en-GB" dirty="0" err="1"/>
              <a:t>netbeans</a:t>
            </a:r>
            <a:r>
              <a:rPr lang="en-GB" dirty="0"/>
              <a:t>/</a:t>
            </a:r>
            <a:r>
              <a:rPr lang="en-GB" dirty="0" err="1"/>
              <a:t>github</a:t>
            </a:r>
            <a:endParaRPr lang="en-GB" dirty="0"/>
          </a:p>
          <a:p>
            <a:pPr lvl="0"/>
            <a:r>
              <a:rPr lang="en-GB" dirty="0"/>
              <a:t>Shared a Pizza.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45F-39D9-4C48-9993-07E37425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50C02-9B81-A44F-AE98-5182BAEAB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 presentation</a:t>
            </a:r>
          </a:p>
          <a:p>
            <a:r>
              <a:rPr lang="en-US" dirty="0"/>
              <a:t>Updated Gantt Chart</a:t>
            </a:r>
          </a:p>
          <a:p>
            <a:r>
              <a:rPr lang="en-US" dirty="0"/>
              <a:t>Updated product backlog</a:t>
            </a:r>
          </a:p>
          <a:p>
            <a:r>
              <a:rPr lang="en-US" dirty="0"/>
              <a:t>Discussed sprint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755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52CB-0441-A449-ACCB-C55D263D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2DD4B0-6D63-254D-A88D-A0A01ABEE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logo to website</a:t>
            </a:r>
          </a:p>
          <a:p>
            <a:r>
              <a:rPr lang="en-US" dirty="0"/>
              <a:t>Send invoice to customer</a:t>
            </a:r>
          </a:p>
          <a:p>
            <a:r>
              <a:rPr lang="en-US" dirty="0"/>
              <a:t>Add ability to use google maps for location</a:t>
            </a:r>
          </a:p>
          <a:p>
            <a:r>
              <a:rPr lang="en-US" dirty="0"/>
              <a:t>Changing roles</a:t>
            </a:r>
          </a:p>
          <a:p>
            <a:r>
              <a:rPr lang="en-US" dirty="0"/>
              <a:t>Add more admin functionality </a:t>
            </a:r>
          </a:p>
          <a:p>
            <a:r>
              <a:rPr lang="en-US" dirty="0"/>
              <a:t>Assign a requested job to a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12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176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Group 10</vt:lpstr>
      <vt:lpstr>Progress</vt:lpstr>
      <vt:lpstr>Roles and task Allocation</vt:lpstr>
      <vt:lpstr>Gant Chart</vt:lpstr>
      <vt:lpstr>Backend Architecture design</vt:lpstr>
      <vt:lpstr>Scrum 1</vt:lpstr>
      <vt:lpstr>Scrum 2</vt:lpstr>
      <vt:lpstr>Scrum 3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Rhys Howell</cp:lastModifiedBy>
  <cp:revision>13</cp:revision>
  <dcterms:modified xsi:type="dcterms:W3CDTF">2018-11-26T12:45:58Z</dcterms:modified>
</cp:coreProperties>
</file>