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/>
    <p:restoredTop sz="94700"/>
  </p:normalViewPr>
  <p:slideViewPr>
    <p:cSldViewPr snapToGrid="0" snapToObjects="1">
      <p:cViewPr varScale="1">
        <p:scale>
          <a:sx n="81" d="100"/>
          <a:sy n="81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6"/>
            <a:ext cx="5235576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78523" y="1098387"/>
            <a:ext cx="10318419" cy="4394989"/>
          </a:xfrm>
          <a:prstGeom prst="rect">
            <a:avLst/>
          </a:prstGeom>
        </p:spPr>
        <p:txBody>
          <a:bodyPr anchor="ctr"/>
          <a:lstStyle>
            <a:lvl1pPr algn="ctr">
              <a:defRPr sz="10000" spc="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15045" y="5979195"/>
            <a:ext cx="8045374" cy="7422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3285" y="6413957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0066321" y="382386"/>
            <a:ext cx="1492133" cy="5600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1257300" y="382384"/>
            <a:ext cx="8392585" cy="560040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242928" y="1073888"/>
            <a:ext cx="8187072" cy="4064628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2929" y="5159781"/>
            <a:ext cx="7017489" cy="951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1" y="0"/>
            <a:ext cx="2814640" cy="6858001"/>
            <a:chOff x="0" y="0"/>
            <a:chExt cx="2814638" cy="6858000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1" y="0"/>
              <a:ext cx="2814640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2" y="0"/>
              <a:ext cx="164623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1677" y="2199632"/>
            <a:ext cx="4800601" cy="63253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3864" y="2199633"/>
            <a:ext cx="4800601" cy="63252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050" y="920376"/>
            <a:ext cx="6158419" cy="4985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37884" y="1741335"/>
            <a:ext cx="3092116" cy="41641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pPr>
            <a:endParaR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9814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8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7883" y="1741335"/>
            <a:ext cx="3092118" cy="4164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8352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51677" y="382384"/>
            <a:ext cx="10178324" cy="149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5pPr>
      <a:lvl6pPr marL="26125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6pPr>
      <a:lvl7pPr marL="30697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7pPr>
      <a:lvl8pPr marL="35269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1078522" y="1098388"/>
            <a:ext cx="10318420" cy="4394988"/>
          </a:xfrm>
          <a:prstGeom prst="rect">
            <a:avLst/>
          </a:prstGeom>
        </p:spPr>
        <p:txBody>
          <a:bodyPr/>
          <a:lstStyle/>
          <a:p>
            <a:r>
              <a:t>Group 10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15044" y="5979195"/>
            <a:ext cx="8045375" cy="742280"/>
          </a:xfrm>
          <a:prstGeom prst="rect">
            <a:avLst/>
          </a:prstGeom>
        </p:spPr>
        <p:txBody>
          <a:bodyPr/>
          <a:lstStyle/>
          <a:p>
            <a:r>
              <a:rPr dirty="0"/>
              <a:t>Sprint</a:t>
            </a:r>
            <a:r>
              <a:rPr lang="en-GB" dirty="0"/>
              <a:t>3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C4644-FC53-4A44-AF36-5E4C7995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11" y="1361893"/>
            <a:ext cx="8513578" cy="54961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Gant Chart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EC75D-D051-4540-A816-67546D38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27" y="1097878"/>
            <a:ext cx="6960147" cy="57601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1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0EDD3-3A77-944F-A2E0-0B0847ADE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7" y="2300287"/>
            <a:ext cx="10178324" cy="35935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 dirty="0"/>
              <a:t>Identify tasks for sprint 3.</a:t>
            </a:r>
          </a:p>
          <a:p>
            <a:pPr lvl="0"/>
            <a:r>
              <a:rPr lang="en-GB" dirty="0"/>
              <a:t>Allocate tasks to group members.</a:t>
            </a:r>
          </a:p>
          <a:p>
            <a:pPr lvl="0"/>
            <a:r>
              <a:rPr lang="en-GB" dirty="0"/>
              <a:t>Added logo to website.</a:t>
            </a:r>
          </a:p>
          <a:p>
            <a:pPr marL="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B024-2884-4A4D-AB51-A2DCD7051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7" y="1632203"/>
            <a:ext cx="10178324" cy="35935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45F-39D9-4C48-9993-07E37425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50C02-9B81-A44F-AE98-5182BAEAB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755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8622</TotalTime>
  <Words>33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Group 10</vt:lpstr>
      <vt:lpstr>Roles and task Allocation</vt:lpstr>
      <vt:lpstr>Gant Chart</vt:lpstr>
      <vt:lpstr>Scrum 1</vt:lpstr>
      <vt:lpstr>Scrum 2</vt:lpstr>
      <vt:lpstr>Scrum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Rhys Howell</cp:lastModifiedBy>
  <cp:revision>19</cp:revision>
  <dcterms:modified xsi:type="dcterms:W3CDTF">2018-11-30T12:52:35Z</dcterms:modified>
</cp:coreProperties>
</file>