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D1E5EA"/>
          </a:solidFill>
        </a:fill>
      </a:tcStyle>
    </a:wholeTbl>
    <a:band2H>
      <a:tcTxStyle/>
      <a:tcStyle>
        <a:tcBdr/>
        <a:fill>
          <a:solidFill>
            <a:srgbClr val="EAF2F5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DEE8D0"/>
          </a:solidFill>
        </a:fill>
      </a:tcStyle>
    </a:wholeTbl>
    <a:band2H>
      <a:tcTxStyle/>
      <a:tcStyle>
        <a:tcBdr/>
        <a:fill>
          <a:solidFill>
            <a:srgbClr val="EFF4E9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DCD2D9"/>
          </a:solidFill>
        </a:fill>
      </a:tcStyle>
    </a:wholeTbl>
    <a:band2H>
      <a:tcTxStyle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2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2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38100" cap="flat">
              <a:solidFill>
                <a:srgbClr val="F3F3F2"/>
              </a:solidFill>
              <a:prstDash val="solid"/>
              <a:round/>
            </a:ln>
          </a:top>
          <a:bottom>
            <a:ln w="127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3F3F2"/>
        </a:fontRef>
        <a:srgbClr val="F3F3F2"/>
      </a:tcTxStyle>
      <a:tcStyle>
        <a:tcBdr>
          <a:left>
            <a:ln w="12700" cap="flat">
              <a:solidFill>
                <a:srgbClr val="F3F3F2"/>
              </a:solidFill>
              <a:prstDash val="solid"/>
              <a:round/>
            </a:ln>
          </a:left>
          <a:right>
            <a:ln w="12700" cap="flat">
              <a:solidFill>
                <a:srgbClr val="F3F3F2"/>
              </a:solidFill>
              <a:prstDash val="solid"/>
              <a:round/>
            </a:ln>
          </a:right>
          <a:top>
            <a:ln w="12700" cap="flat">
              <a:solidFill>
                <a:srgbClr val="F3F3F2"/>
              </a:solidFill>
              <a:prstDash val="solid"/>
              <a:round/>
            </a:ln>
          </a:top>
          <a:bottom>
            <a:ln w="38100" cap="flat">
              <a:solidFill>
                <a:srgbClr val="F3F3F2"/>
              </a:solidFill>
              <a:prstDash val="solid"/>
              <a:round/>
            </a:ln>
          </a:bottom>
          <a:insideH>
            <a:ln w="12700" cap="flat">
              <a:solidFill>
                <a:srgbClr val="F3F3F2"/>
              </a:solidFill>
              <a:prstDash val="solid"/>
              <a:round/>
            </a:ln>
          </a:insideH>
          <a:insideV>
            <a:ln w="12700" cap="flat">
              <a:solidFill>
                <a:srgbClr val="F3F3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5"/>
            <a:ext cx="5235577" cy="5229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078523" y="1098387"/>
            <a:ext cx="10318420" cy="4394990"/>
          </a:xfrm>
          <a:prstGeom prst="rect">
            <a:avLst/>
          </a:prstGeom>
        </p:spPr>
        <p:txBody>
          <a:bodyPr anchor="ctr"/>
          <a:lstStyle>
            <a:lvl1pPr algn="ctr">
              <a:defRPr sz="10000" spc="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15045" y="5979195"/>
            <a:ext cx="8045375" cy="74228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3287" y="6413958"/>
            <a:ext cx="273654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06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10066321" y="382386"/>
            <a:ext cx="1492134" cy="560040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1257300" y="382383"/>
            <a:ext cx="8392585" cy="560040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B0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242928" y="1073888"/>
            <a:ext cx="8187073" cy="4064628"/>
          </a:xfrm>
          <a:prstGeom prst="rect">
            <a:avLst/>
          </a:prstGeo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42928" y="5159781"/>
            <a:ext cx="7017490" cy="9511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3" y="-1"/>
            <a:ext cx="2814643" cy="6858003"/>
            <a:chOff x="-1" y="0"/>
            <a:chExt cx="2814641" cy="6858001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2" y="-1"/>
              <a:ext cx="2814643" cy="68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MT"/>
                </a:defRPr>
              </a:pPr>
              <a:endParaRPr/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1" y="-1"/>
              <a:ext cx="1646242" cy="68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MT"/>
                </a:defRPr>
              </a:pPr>
              <a:endParaRPr/>
            </a:p>
          </p:txBody>
        </p:sp>
      </p:grp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7" y="6413958"/>
            <a:ext cx="273654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1676" y="2199632"/>
            <a:ext cx="4800603" cy="63253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33864" y="2199632"/>
            <a:ext cx="4800602" cy="63253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0" y="0"/>
            <a:ext cx="480219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5050" y="920375"/>
            <a:ext cx="6158420" cy="49851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37884" y="1741334"/>
            <a:ext cx="3092117" cy="416416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9817" y="6413958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0" y="0"/>
            <a:ext cx="480219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9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7883" y="1741334"/>
            <a:ext cx="3092119" cy="4164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2pPr>
            <a:lvl3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3pPr>
            <a:lvl4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4pPr>
            <a:lvl5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8355" y="6413958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6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Gill Sans MT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251676" y="382383"/>
            <a:ext cx="10178325" cy="1492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6" y="2286000"/>
            <a:ext cx="10178325" cy="3593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6" y="6413958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595959"/>
                </a:solid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3pPr>
      <a:lvl4pPr marL="16981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4pPr>
      <a:lvl5pPr marL="21553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5pPr>
      <a:lvl6pPr marL="26125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6pPr>
      <a:lvl7pPr marL="3069770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7pPr>
      <a:lvl8pPr marL="3526971" marR="0" indent="-32657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1078522" y="1098387"/>
            <a:ext cx="10318420" cy="4394989"/>
          </a:xfrm>
          <a:prstGeom prst="rect">
            <a:avLst/>
          </a:prstGeom>
        </p:spPr>
        <p:txBody>
          <a:bodyPr/>
          <a:lstStyle/>
          <a:p>
            <a:r>
              <a:t>Group 10</a:t>
            </a:r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215044" y="5979195"/>
            <a:ext cx="8045375" cy="742281"/>
          </a:xfrm>
          <a:prstGeom prst="rect">
            <a:avLst/>
          </a:prstGeom>
        </p:spPr>
        <p:txBody>
          <a:bodyPr/>
          <a:lstStyle/>
          <a:p>
            <a:r>
              <a:t>Sprint3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r>
              <a:t>Roles and task Allocation</a:t>
            </a:r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9210" y="1361893"/>
            <a:ext cx="8513580" cy="549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r>
              <a:t>Gant Chart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9226" y="1097878"/>
            <a:ext cx="6960149" cy="5760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r>
              <a:t>Scrum 1</a:t>
            </a:r>
          </a:p>
        </p:txBody>
      </p:sp>
      <p:sp>
        <p:nvSpPr>
          <p:cNvPr id="1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6" y="2300286"/>
            <a:ext cx="10178326" cy="3593594"/>
          </a:xfrm>
          <a:prstGeom prst="rect">
            <a:avLst/>
          </a:prstGeom>
        </p:spPr>
        <p:txBody>
          <a:bodyPr/>
          <a:lstStyle/>
          <a:p>
            <a:r>
              <a:rPr dirty="0"/>
              <a:t>Identify tasks for sprint 3.</a:t>
            </a:r>
          </a:p>
          <a:p>
            <a:r>
              <a:rPr dirty="0"/>
              <a:t>Allocate tasks to group members.</a:t>
            </a:r>
            <a:endParaRPr lang="en-GB" dirty="0"/>
          </a:p>
          <a:p>
            <a:r>
              <a:rPr lang="en-GB" dirty="0"/>
              <a:t>Create new task delivery form.</a:t>
            </a:r>
            <a:endParaRPr dirty="0"/>
          </a:p>
          <a:p>
            <a:r>
              <a:rPr dirty="0"/>
              <a:t>Added logo to website.</a:t>
            </a:r>
            <a:endParaRPr lang="en-GB" dirty="0"/>
          </a:p>
          <a:p>
            <a:r>
              <a:rPr lang="en-GB" dirty="0"/>
              <a:t>Discussed the implementation of google maps and how to calculate distance of journey.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1251676" y="881089"/>
            <a:ext cx="10178326" cy="1492133"/>
          </a:xfrm>
          <a:prstGeom prst="rect">
            <a:avLst/>
          </a:prstGeom>
        </p:spPr>
        <p:txBody>
          <a:bodyPr/>
          <a:lstStyle/>
          <a:p>
            <a:r>
              <a:rPr dirty="0"/>
              <a:t>Scrum 2</a:t>
            </a:r>
          </a:p>
        </p:txBody>
      </p:sp>
      <p:sp>
        <p:nvSpPr>
          <p:cNvPr id="1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6" y="2383317"/>
            <a:ext cx="10178326" cy="359359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Updated the Gantt chart.</a:t>
            </a:r>
          </a:p>
          <a:p>
            <a:r>
              <a:rPr lang="en-GB" dirty="0"/>
              <a:t>Discussed work done and what was left to be completed.</a:t>
            </a:r>
          </a:p>
          <a:p>
            <a:r>
              <a:rPr lang="en-GB" dirty="0"/>
              <a:t>Checked program against some of the test cases.</a:t>
            </a:r>
          </a:p>
          <a:p>
            <a:r>
              <a:rPr lang="en-GB" dirty="0"/>
              <a:t>Discussed how the fee would be calculated.</a:t>
            </a:r>
          </a:p>
          <a:p>
            <a:r>
              <a:rPr lang="en-GB" dirty="0"/>
              <a:t>Discussed how the invoice would be sent to the customer.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1251676" y="382384"/>
            <a:ext cx="10178326" cy="1492133"/>
          </a:xfrm>
          <a:prstGeom prst="rect">
            <a:avLst/>
          </a:prstGeom>
        </p:spPr>
        <p:txBody>
          <a:bodyPr/>
          <a:lstStyle/>
          <a:p>
            <a:r>
              <a:t>Scrum 3</a:t>
            </a:r>
          </a:p>
        </p:txBody>
      </p:sp>
      <p:sp>
        <p:nvSpPr>
          <p:cNvPr id="139" name="Text Placeholder 2"/>
          <p:cNvSpPr txBox="1">
            <a:spLocks noGrp="1"/>
          </p:cNvSpPr>
          <p:nvPr>
            <p:ph type="body" idx="1"/>
          </p:nvPr>
        </p:nvSpPr>
        <p:spPr>
          <a:xfrm>
            <a:off x="1251676" y="2286000"/>
            <a:ext cx="10178326" cy="359359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Tested the program against test cases.</a:t>
            </a:r>
          </a:p>
          <a:p>
            <a:r>
              <a:rPr lang="en-GB" dirty="0"/>
              <a:t>Error tested the system.</a:t>
            </a:r>
          </a:p>
          <a:p>
            <a:r>
              <a:rPr lang="en-GB" dirty="0"/>
              <a:t>Completed Gantt chart.</a:t>
            </a:r>
          </a:p>
          <a:p>
            <a:r>
              <a:rPr lang="en-GB" dirty="0"/>
              <a:t>Finished presentation.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115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Group 10</vt:lpstr>
      <vt:lpstr>Roles and task Allocation</vt:lpstr>
      <vt:lpstr>Gant Chart</vt:lpstr>
      <vt:lpstr>Scrum 1</vt:lpstr>
      <vt:lpstr>Scrum 2</vt:lpstr>
      <vt:lpstr>Scrum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cp:lastModifiedBy>Rhys Howell</cp:lastModifiedBy>
  <cp:revision>2</cp:revision>
  <dcterms:modified xsi:type="dcterms:W3CDTF">2018-12-05T12:53:04Z</dcterms:modified>
</cp:coreProperties>
</file>