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 b="def" i="def"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 b="def" i="def"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 b="def" i="def"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F3F2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2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5"/>
            <a:ext cx="5235577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78523" y="1098387"/>
            <a:ext cx="10318420" cy="4394990"/>
          </a:xfrm>
          <a:prstGeom prst="rect">
            <a:avLst/>
          </a:prstGeom>
        </p:spPr>
        <p:txBody>
          <a:bodyPr anchor="ctr"/>
          <a:lstStyle>
            <a:lvl1pPr algn="ctr">
              <a:defRPr spc="800"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215045" y="5979195"/>
            <a:ext cx="8045375" cy="74228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12328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10066321" y="382386"/>
            <a:ext cx="1492134" cy="560040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xfrm>
            <a:off x="1257300" y="382383"/>
            <a:ext cx="8392585" cy="560040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0B08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3242928" y="1073888"/>
            <a:ext cx="8187073" cy="4064628"/>
          </a:xfrm>
          <a:prstGeom prst="rect">
            <a:avLst/>
          </a:prstGeom>
        </p:spPr>
        <p:txBody>
          <a:bodyPr anchor="b"/>
          <a:lstStyle>
            <a:lvl1pPr>
              <a:defRPr spc="800" sz="8400">
                <a:solidFill>
                  <a:srgbClr val="F3F3F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3242928" y="5159781"/>
            <a:ext cx="7017490" cy="9511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3" y="-1"/>
            <a:ext cx="2814643" cy="6858003"/>
            <a:chOff x="-1" y="0"/>
            <a:chExt cx="2814641" cy="6858001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2" y="-1"/>
              <a:ext cx="2814643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1" y="-1"/>
              <a:ext cx="1646242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</a:p>
          </p:txBody>
        </p:sp>
      </p:grp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1115634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251676" y="2199632"/>
            <a:ext cx="4800603" cy="63253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B082E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B082E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B082E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B082E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B082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/>
          <p:nvPr>
            <p:ph type="body" sz="quarter" idx="13"/>
          </p:nvPr>
        </p:nvSpPr>
        <p:spPr>
          <a:xfrm>
            <a:off x="6633864" y="2199632"/>
            <a:ext cx="4800602" cy="63253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765050" y="920375"/>
            <a:ext cx="6158420" cy="49851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quarter" idx="13"/>
          </p:nvPr>
        </p:nvSpPr>
        <p:spPr>
          <a:xfrm>
            <a:off x="8337884" y="1741334"/>
            <a:ext cx="3092117" cy="41641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649817" y="6413958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/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8337883" y="457200"/>
            <a:ext cx="3092119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8337883" y="1741334"/>
            <a:ext cx="3092119" cy="4164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6648355" y="6413958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51676" y="382383"/>
            <a:ext cx="10178325" cy="1492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251676" y="2286000"/>
            <a:ext cx="10178325" cy="35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156346" y="6413958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3pPr>
      <a:lvl4pPr marL="16981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4pPr>
      <a:lvl5pPr marL="21553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5pPr>
      <a:lvl6pPr marL="26125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6pPr>
      <a:lvl7pPr marL="30697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7pPr>
      <a:lvl8pPr marL="3526971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1078522" y="1098387"/>
            <a:ext cx="10318420" cy="4394989"/>
          </a:xfrm>
          <a:prstGeom prst="rect">
            <a:avLst/>
          </a:prstGeom>
        </p:spPr>
        <p:txBody>
          <a:bodyPr/>
          <a:lstStyle/>
          <a:p>
            <a:pPr/>
            <a:r>
              <a:t>Group 10</a:t>
            </a:r>
          </a:p>
        </p:txBody>
      </p:sp>
      <p:sp>
        <p:nvSpPr>
          <p:cNvPr id="124" name="Subtitle 2"/>
          <p:cNvSpPr txBox="1"/>
          <p:nvPr>
            <p:ph type="subTitle" sz="quarter" idx="1"/>
          </p:nvPr>
        </p:nvSpPr>
        <p:spPr>
          <a:xfrm>
            <a:off x="2215044" y="5979195"/>
            <a:ext cx="8045375" cy="742281"/>
          </a:xfrm>
          <a:prstGeom prst="rect">
            <a:avLst/>
          </a:prstGeom>
        </p:spPr>
        <p:txBody>
          <a:bodyPr/>
          <a:lstStyle/>
          <a:p>
            <a:pPr/>
            <a:r>
              <a:t>Sprint</a:t>
            </a: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pPr/>
            <a:r>
              <a:t>Roles and task Allocation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210" y="1361893"/>
            <a:ext cx="8513580" cy="549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pPr/>
            <a:r>
              <a:t>Gant Chart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226" y="1097878"/>
            <a:ext cx="6960149" cy="5760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pPr/>
            <a:r>
              <a:t>Scrum 1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1251676" y="2300286"/>
            <a:ext cx="10178326" cy="3593594"/>
          </a:xfrm>
          <a:prstGeom prst="rect">
            <a:avLst/>
          </a:prstGeom>
        </p:spPr>
        <p:txBody>
          <a:bodyPr/>
          <a:lstStyle/>
          <a:p>
            <a:pPr/>
            <a:r>
              <a:t>Identify tasks for sprint 3.</a:t>
            </a:r>
          </a:p>
          <a:p>
            <a:pPr/>
            <a:r>
              <a:t>Allocate tasks to group members.</a:t>
            </a:r>
          </a:p>
          <a:p>
            <a:pPr/>
            <a:r>
              <a:t>Added logo to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pPr/>
            <a:r>
              <a:t>Scrum 2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1251676" y="1632203"/>
            <a:ext cx="10178326" cy="3593594"/>
          </a:xfrm>
          <a:prstGeom prst="rect">
            <a:avLst/>
          </a:prstGeom>
        </p:spPr>
        <p:txBody>
          <a:bodyPr/>
          <a:lstStyle/>
          <a:p>
            <a:pPr/>
            <a:r>
              <a:t>Started the installations of the Google map service.</a:t>
            </a:r>
          </a:p>
          <a:p>
            <a:pPr/>
            <a:r>
              <a:t>Updated the documentations</a:t>
            </a:r>
          </a:p>
          <a:p>
            <a:pPr/>
            <a:r>
              <a:t>Fixed the delete user function from the admin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pPr/>
            <a:r>
              <a:t>Scrum 3</a:t>
            </a:r>
          </a:p>
        </p:txBody>
      </p:sp>
      <p:sp>
        <p:nvSpPr>
          <p:cNvPr id="139" name="Text Placeholder 2"/>
          <p:cNvSpPr txBox="1"/>
          <p:nvPr>
            <p:ph type="body" idx="1"/>
          </p:nvPr>
        </p:nvSpPr>
        <p:spPr>
          <a:xfrm>
            <a:off x="1251676" y="2286000"/>
            <a:ext cx="10178326" cy="35935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