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Roles and Task allocation</a:t>
            </a:r>
          </a:p>
          <a:p>
            <a:r>
              <a:rPr lang="en-GB" dirty="0" smtClean="0"/>
              <a:t>Planning and Scheduling</a:t>
            </a:r>
          </a:p>
          <a:p>
            <a:r>
              <a:rPr lang="en-GB" dirty="0" smtClean="0"/>
              <a:t>Requirements Analysis</a:t>
            </a:r>
          </a:p>
          <a:p>
            <a:r>
              <a:rPr lang="en-GB" dirty="0" smtClean="0"/>
              <a:t>UML Design</a:t>
            </a:r>
          </a:p>
          <a:p>
            <a:r>
              <a:rPr lang="en-GB" dirty="0" smtClean="0"/>
              <a:t>Database connectivity</a:t>
            </a:r>
          </a:p>
          <a:p>
            <a:r>
              <a:rPr lang="en-GB" dirty="0" smtClean="0"/>
              <a:t>Set up login permissions</a:t>
            </a:r>
          </a:p>
          <a:p>
            <a:r>
              <a:rPr lang="en-GB" dirty="0" smtClean="0"/>
              <a:t>Completed login design</a:t>
            </a:r>
          </a:p>
          <a:p>
            <a:r>
              <a:rPr lang="en-GB" dirty="0" smtClean="0"/>
              <a:t>Laid out initial code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 and task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task delivery form)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81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and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an up to date </a:t>
            </a:r>
            <a:r>
              <a:rPr lang="en-GB" dirty="0" err="1" smtClean="0"/>
              <a:t>gant</a:t>
            </a:r>
            <a:r>
              <a:rPr lang="en-GB" dirty="0" smtClean="0"/>
              <a:t> chart)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(Insert breakdown of requirements here)</a:t>
            </a:r>
          </a:p>
        </p:txBody>
      </p:sp>
    </p:spTree>
    <p:extLst>
      <p:ext uri="{BB962C8B-B14F-4D97-AF65-F5344CB8AC3E}">
        <p14:creationId xmlns:p14="http://schemas.microsoft.com/office/powerpoint/2010/main" val="246376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683" t="15821" r="11429" b="11516"/>
          <a:stretch/>
        </p:blipFill>
        <p:spPr>
          <a:xfrm>
            <a:off x="1596571" y="1244565"/>
            <a:ext cx="8244116" cy="5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a copy image of the database connectivity here)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3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Design and Permission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(Explain what we’ve done and how)?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5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(Show initial code here)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462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</TotalTime>
  <Words>95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Planning and Scheduling</vt:lpstr>
      <vt:lpstr>Requirements analysis</vt:lpstr>
      <vt:lpstr>UML Design</vt:lpstr>
      <vt:lpstr>Database Connectivity</vt:lpstr>
      <vt:lpstr>Login Design and Permission</vt:lpstr>
      <vt:lpstr>Initial code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dc:creator>Jeinel Edward</dc:creator>
  <cp:lastModifiedBy>Jeinel Edward</cp:lastModifiedBy>
  <cp:revision>3</cp:revision>
  <dcterms:created xsi:type="dcterms:W3CDTF">2018-11-05T15:08:18Z</dcterms:created>
  <dcterms:modified xsi:type="dcterms:W3CDTF">2018-11-05T15:29:52Z</dcterms:modified>
</cp:coreProperties>
</file>