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/>
    <p:restoredTop sz="94676"/>
  </p:normalViewPr>
  <p:slideViewPr>
    <p:cSldViewPr snapToGrid="0" snapToObjects="1">
      <p:cViewPr varScale="1">
        <p:scale>
          <a:sx n="109" d="100"/>
          <a:sy n="109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</a:t>
            </a:r>
            <a:r>
              <a:rPr lang="en-GB" dirty="0"/>
              <a:t>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GANTT Chart </a:t>
            </a:r>
          </a:p>
          <a:p>
            <a:pPr lvl="0"/>
            <a:r>
              <a:rPr lang="en-GB" dirty="0"/>
              <a:t>Front-end user interface (designs, fields and buttons)</a:t>
            </a:r>
          </a:p>
          <a:p>
            <a:pPr lvl="0"/>
            <a:r>
              <a:rPr lang="en-GB" dirty="0"/>
              <a:t>Back-end (partial completion of coding)</a:t>
            </a:r>
          </a:p>
          <a:p>
            <a:pPr lvl="0"/>
            <a:r>
              <a:rPr lang="en-GB" dirty="0"/>
              <a:t>Completion of the updated backend architecture </a:t>
            </a:r>
          </a:p>
          <a:p>
            <a:pPr lvl="0"/>
            <a:r>
              <a:rPr lang="en-GB" dirty="0"/>
              <a:t>Database Relationship and keys (Primary and Foreign)</a:t>
            </a:r>
          </a:p>
          <a:p>
            <a:pPr lvl="0"/>
            <a:r>
              <a:rPr lang="en-GB" dirty="0"/>
              <a:t>Update Admins JSPs for their view and adding new drivers</a:t>
            </a:r>
          </a:p>
          <a:p>
            <a:pPr lvl="0"/>
            <a:r>
              <a:rPr lang="en-GB" dirty="0"/>
              <a:t>Update Customers JSPs - for viewing, requesting a taxi, inputting needed details</a:t>
            </a:r>
          </a:p>
          <a:p>
            <a:pPr lvl="0"/>
            <a:r>
              <a:rPr lang="en-GB" dirty="0"/>
              <a:t>Update Drivers JSP- for viewing completed jobs and viewing driver details.</a:t>
            </a:r>
          </a:p>
          <a:p>
            <a:pPr lvl="0"/>
            <a:r>
              <a:rPr lang="en-GB" dirty="0"/>
              <a:t>Presentation for Sprint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DC7B7-86D1-D340-93E6-5B6DF711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67709"/>
            <a:ext cx="7665352" cy="49079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Gant Chart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DE8C6-ABDF-0E48-B4C9-431E9A0A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7" y="1050022"/>
            <a:ext cx="7822109" cy="56720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1ED9-2829-E14A-B6B8-21154D0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FE92-47CC-4A45-AEF8-43DEC7EF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128450"/>
            <a:ext cx="7614508" cy="5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220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1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EDD3-3A77-944F-A2E0-0B0847ADE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/>
              <a:t>Identify tasks for sprint 2 .</a:t>
            </a:r>
          </a:p>
          <a:p>
            <a:pPr lvl="0"/>
            <a:r>
              <a:rPr lang="en-GB" dirty="0"/>
              <a:t>Allocate tasks to group members.</a:t>
            </a:r>
          </a:p>
          <a:p>
            <a:pPr lvl="0"/>
            <a:r>
              <a:rPr lang="en-GB" dirty="0"/>
              <a:t>Created logo for website.</a:t>
            </a:r>
          </a:p>
          <a:p>
            <a:pPr lvl="0"/>
            <a:r>
              <a:rPr lang="en-GB" dirty="0"/>
              <a:t>Continued development on front-end user interface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024-2884-4A4D-AB51-A2DCD7051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1632203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Discuss progress with project</a:t>
            </a:r>
          </a:p>
          <a:p>
            <a:pPr lvl="0"/>
            <a:r>
              <a:rPr lang="en-GB" dirty="0"/>
              <a:t>Update Gantt chart</a:t>
            </a:r>
          </a:p>
          <a:p>
            <a:pPr lvl="0"/>
            <a:r>
              <a:rPr lang="en-GB" dirty="0"/>
              <a:t>Fix issues with </a:t>
            </a:r>
            <a:r>
              <a:rPr lang="en-GB" dirty="0" err="1"/>
              <a:t>netbeans</a:t>
            </a:r>
            <a:r>
              <a:rPr lang="en-GB" dirty="0"/>
              <a:t>/</a:t>
            </a:r>
            <a:r>
              <a:rPr lang="en-GB" dirty="0" err="1"/>
              <a:t>github</a:t>
            </a:r>
            <a:endParaRPr lang="en-GB" dirty="0"/>
          </a:p>
          <a:p>
            <a:pPr lvl="0"/>
            <a:r>
              <a:rPr lang="en-GB" dirty="0"/>
              <a:t>Shared a Pizza.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45F-39D9-4C48-9993-07E37425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0C02-9B81-A44F-AE98-5182BAEA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presentation</a:t>
            </a:r>
          </a:p>
          <a:p>
            <a:r>
              <a:rPr lang="en-US" dirty="0"/>
              <a:t>Updated Gantt Chart</a:t>
            </a:r>
          </a:p>
          <a:p>
            <a:r>
              <a:rPr lang="en-US" dirty="0"/>
              <a:t>Updated product backlog</a:t>
            </a:r>
          </a:p>
          <a:p>
            <a:r>
              <a:rPr lang="en-US" dirty="0"/>
              <a:t>Discussed sprint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55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2CB-0441-A449-ACCB-C55D263D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2DD4B0-6D63-254D-A88D-A0A01ABEE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logo to </a:t>
            </a:r>
            <a:r>
              <a:rPr lang="en-US" dirty="0" smtClean="0"/>
              <a:t>website - </a:t>
            </a:r>
            <a:r>
              <a:rPr lang="en-US" dirty="0" err="1" smtClean="0"/>
              <a:t>liz</a:t>
            </a:r>
            <a:endParaRPr lang="en-US" dirty="0"/>
          </a:p>
          <a:p>
            <a:r>
              <a:rPr lang="en-US" dirty="0"/>
              <a:t>Send invoice to </a:t>
            </a:r>
            <a:r>
              <a:rPr lang="en-US" dirty="0" smtClean="0"/>
              <a:t>customer – email / on screen – </a:t>
            </a:r>
            <a:r>
              <a:rPr lang="en-US" dirty="0" err="1" smtClean="0"/>
              <a:t>liz</a:t>
            </a:r>
            <a:r>
              <a:rPr lang="en-US" dirty="0" smtClean="0"/>
              <a:t> &amp; George – email, </a:t>
            </a:r>
            <a:r>
              <a:rPr lang="en-US" dirty="0" err="1" smtClean="0"/>
              <a:t>db,register</a:t>
            </a:r>
            <a:r>
              <a:rPr lang="en-US" dirty="0" smtClean="0"/>
              <a:t>, </a:t>
            </a:r>
            <a:r>
              <a:rPr lang="en-US" dirty="0" err="1" smtClean="0"/>
              <a:t>customer.jsp</a:t>
            </a:r>
            <a:endParaRPr lang="en-US" dirty="0"/>
          </a:p>
          <a:p>
            <a:r>
              <a:rPr lang="en-US" dirty="0"/>
              <a:t>Add ability to use google maps for </a:t>
            </a:r>
            <a:r>
              <a:rPr lang="en-US" dirty="0" smtClean="0"/>
              <a:t>location. - all</a:t>
            </a:r>
            <a:endParaRPr lang="en-US" dirty="0"/>
          </a:p>
          <a:p>
            <a:r>
              <a:rPr lang="en-US" dirty="0" smtClean="0"/>
              <a:t>Assign </a:t>
            </a:r>
            <a:r>
              <a:rPr lang="en-US" dirty="0"/>
              <a:t>a requested job to a </a:t>
            </a:r>
            <a:r>
              <a:rPr lang="en-US" dirty="0" smtClean="0"/>
              <a:t>driver - </a:t>
            </a:r>
            <a:r>
              <a:rPr lang="en-US" dirty="0" err="1" smtClean="0"/>
              <a:t>saph</a:t>
            </a:r>
            <a:endParaRPr lang="en-US" dirty="0"/>
          </a:p>
          <a:p>
            <a:r>
              <a:rPr lang="en-US" dirty="0"/>
              <a:t>Fix admin delete </a:t>
            </a:r>
            <a:r>
              <a:rPr lang="en-US" dirty="0" smtClean="0"/>
              <a:t>user – </a:t>
            </a:r>
            <a:r>
              <a:rPr lang="en-US" dirty="0" err="1" smtClean="0"/>
              <a:t>saph</a:t>
            </a:r>
            <a:r>
              <a:rPr lang="en-US" dirty="0" smtClean="0"/>
              <a:t>, </a:t>
            </a:r>
            <a:r>
              <a:rPr lang="en-US" dirty="0" err="1" smtClean="0"/>
              <a:t>george</a:t>
            </a:r>
            <a:endParaRPr lang="en-US" dirty="0"/>
          </a:p>
          <a:p>
            <a:r>
              <a:rPr lang="en-US" dirty="0" smtClean="0"/>
              <a:t>Web services - ? – </a:t>
            </a:r>
            <a:r>
              <a:rPr lang="en-US" dirty="0" err="1" smtClean="0"/>
              <a:t>rhys</a:t>
            </a:r>
            <a:r>
              <a:rPr lang="en-US" dirty="0" smtClean="0"/>
              <a:t> </a:t>
            </a:r>
            <a:r>
              <a:rPr lang="en-US" dirty="0" err="1" smtClean="0"/>
              <a:t>jeniel</a:t>
            </a:r>
            <a:endParaRPr lang="en-US" dirty="0" smtClean="0"/>
          </a:p>
          <a:p>
            <a:r>
              <a:rPr lang="en-US" dirty="0" smtClean="0"/>
              <a:t>Uploading all documents to blackboard when finished. - </a:t>
            </a:r>
            <a:r>
              <a:rPr lang="en-US" dirty="0" err="1" smtClean="0"/>
              <a:t>rhys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12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8574</TotalTime>
  <Words>215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Gant Chart</vt:lpstr>
      <vt:lpstr>Backend Architecture design</vt:lpstr>
      <vt:lpstr>Scrum 1</vt:lpstr>
      <vt:lpstr>Scrum 2</vt:lpstr>
      <vt:lpstr>Scrum 3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Elizabeth Crouch</cp:lastModifiedBy>
  <cp:revision>16</cp:revision>
  <dcterms:modified xsi:type="dcterms:W3CDTF">2018-11-26T14:48:27Z</dcterms:modified>
</cp:coreProperties>
</file>