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4"/>
    <p:restoredTop sz="94648"/>
  </p:normalViewPr>
  <p:slideViewPr>
    <p:cSldViewPr snapToGrid="0" snapToObjects="1">
      <p:cViewPr>
        <p:scale>
          <a:sx n="110" d="100"/>
          <a:sy n="110" d="100"/>
        </p:scale>
        <p:origin x="6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3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4"/>
            <a:ext cx="8392585" cy="560040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1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2" y="0"/>
              <a:ext cx="164623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3"/>
            <a:ext cx="4800601" cy="63252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pPr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erby://localhost:1527/MiniCabdata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8"/>
            <a:ext cx="10318420" cy="4394988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0"/>
          </a:xfrm>
          <a:prstGeom prst="rect">
            <a:avLst/>
          </a:prstGeom>
        </p:spPr>
        <p:txBody>
          <a:bodyPr/>
          <a:lstStyle/>
          <a:p>
            <a:r>
              <a:t>Sprint 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Login Design and Permission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pPr marL="0" indent="0" defTabSz="649223">
              <a:spcBef>
                <a:spcPts val="400"/>
              </a:spcBef>
              <a:buSzTx/>
              <a:buNone/>
              <a:defRPr sz="1420"/>
            </a:pPr>
            <a:r>
              <a:t>SETTING THE PERMISSIONS: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public String role(String user, String password){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String userRole ="";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try 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select("select * from users where username='" + user + "'"+ " AND password='" +password+"'"+" AND role='admin'");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if (rs.next()) 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System.out.println("TRUE");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userRole = "admin";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return userRole;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select("select * from users where username='" + user + "'"+ " AND password='" +password+"'"+" AND role='driver'");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if (rs.next()) 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System.out.println("TRUE");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userRole = "driver";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return userRole;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select("select * from users where username='" + user + "'"+ " AND password='" +password+"'"+" AND role='customer'");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if (rs.next()) 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System.out.println("TRUE");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userRole = "customer";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return userRole;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Initial code</a:t>
            </a:r>
          </a:p>
        </p:txBody>
      </p:sp>
      <p:pic>
        <p:nvPicPr>
          <p:cNvPr id="154" name="Screenshot 2018-11-12 at 11.28.07.png" descr="Screenshot 2018-11-12 at 11.2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4055" y="1738530"/>
            <a:ext cx="8736745" cy="4122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  <a:p>
            <a:r>
              <a:t>Planning and Scheduling</a:t>
            </a:r>
          </a:p>
          <a:p>
            <a:r>
              <a:t>Requirements Analysis</a:t>
            </a:r>
          </a:p>
          <a:p>
            <a:r>
              <a:t>UML Design</a:t>
            </a:r>
          </a:p>
          <a:p>
            <a:r>
              <a:t>Database connectivity</a:t>
            </a:r>
          </a:p>
          <a:p>
            <a:r>
              <a:t>Set up login permissions</a:t>
            </a:r>
          </a:p>
          <a:p>
            <a:r>
              <a:t>Completed login design</a:t>
            </a:r>
          </a:p>
          <a:p>
            <a:r>
              <a:t>Laid out initial code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130" name="Screenshot 2018-11-12 at 11.11.11.png" descr="Screenshot 2018-11-12 at 11.11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836" y="1467370"/>
            <a:ext cx="7464171" cy="4641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Planning and Scheduling</a:t>
            </a:r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(Insert an up to date gant chart)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Requirements analysis</a:t>
            </a:r>
          </a:p>
        </p:txBody>
      </p:sp>
      <p:pic>
        <p:nvPicPr>
          <p:cNvPr id="136" name="Screenshot 2018-11-12 at 11.13.11.png" descr="Screenshot 2018-11-12 at 11.13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6559" y="1455472"/>
            <a:ext cx="4852896" cy="5288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Use Case Diagram</a:t>
            </a:r>
          </a:p>
        </p:txBody>
      </p:sp>
      <p:pic>
        <p:nvPicPr>
          <p:cNvPr id="1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2150" t="22401" r="22043" b="10502"/>
          <a:stretch>
            <a:fillRect/>
          </a:stretch>
        </p:blipFill>
        <p:spPr>
          <a:xfrm>
            <a:off x="2369127" y="1239854"/>
            <a:ext cx="7533931" cy="5095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Class Diagram</a:t>
            </a:r>
          </a:p>
        </p:txBody>
      </p:sp>
      <p:pic>
        <p:nvPicPr>
          <p:cNvPr id="1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4683" t="15820" r="11428" b="11516"/>
          <a:stretch>
            <a:fillRect/>
          </a:stretch>
        </p:blipFill>
        <p:spPr>
          <a:xfrm>
            <a:off x="1596570" y="1244564"/>
            <a:ext cx="8244118" cy="5274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Database Connectivity</a:t>
            </a:r>
          </a:p>
        </p:txBody>
      </p:sp>
      <p:sp>
        <p:nvSpPr>
          <p:cNvPr id="1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pPr marL="137159" indent="-137159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Try {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Class.forName(“org.apache.derby.jdbc.ClientDriver”);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Conn = DriverManager.getConnection(“jdbc: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derby://localhost:1527/MiniCabdatabase</a:t>
            </a:r>
            <a:r>
              <a:t>","username","password");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OGIN DESIGN AND PERMI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LOGIN DESIGN AND PERMISSIONS</a:t>
            </a:r>
          </a:p>
        </p:txBody>
      </p:sp>
      <p:sp>
        <p:nvSpPr>
          <p:cNvPr id="148" name="LOGINPAGE SERVELE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LOGINPAGE SERVELET.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(query[0].equals("") || query[1].equals(""))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session.setAttribute("message", "Username or Password cannot be NULL");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} else if (jdbc.existsForlogin(query[0], query[1]))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if (jdbc.role(query[0], query[1]) == "admin")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request.setAttribute("message", "Logged in as " + query[0]);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request.getRequestDispatcher("adminView.jsp").forward(request, response);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 else if (jdbc.role(query[0], query[1]) == "driver")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request.setAttribute("message", "Logged in as " + query[0]);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request.getRequestDispatcher("driver.jsp").forward(request, response);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        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else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request.setAttribute("message", "Logged in as " + query[0]);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request.getRequestDispatcher("customer.jsp").forward(request, response);  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</vt:lpstr>
      <vt:lpstr>Helvetica Neue</vt:lpstr>
      <vt:lpstr>Impact</vt:lpstr>
      <vt:lpstr>Badge</vt:lpstr>
      <vt:lpstr>Group 10</vt:lpstr>
      <vt:lpstr>Progress</vt:lpstr>
      <vt:lpstr>Roles and task Allocation</vt:lpstr>
      <vt:lpstr>Planning and Scheduling</vt:lpstr>
      <vt:lpstr>Requirements analysis</vt:lpstr>
      <vt:lpstr>Use Case Diagram</vt:lpstr>
      <vt:lpstr>Class Diagram</vt:lpstr>
      <vt:lpstr>Database Connectivity</vt:lpstr>
      <vt:lpstr>LOGIN DESIGN AND PERMISSIONS</vt:lpstr>
      <vt:lpstr>Login Design and Permission</vt:lpstr>
      <vt:lpstr>Initial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Elizabeth Crouch</cp:lastModifiedBy>
  <cp:revision>1</cp:revision>
  <dcterms:modified xsi:type="dcterms:W3CDTF">2018-11-12T11:49:13Z</dcterms:modified>
</cp:coreProperties>
</file>