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E5EA"/>
          </a:solidFill>
        </a:fill>
      </a:tcStyle>
    </a:wholeTbl>
    <a:band2H>
      <a:tcTxStyle/>
      <a:tcStyle>
        <a:tcBdr/>
        <a:fill>
          <a:solidFill>
            <a:srgbClr val="EAF2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8D0"/>
          </a:solidFill>
        </a:fill>
      </a:tcStyle>
    </a:wholeTbl>
    <a:band2H>
      <a:tcTxStyle/>
      <a:tcStyle>
        <a:tcBdr/>
        <a:fill>
          <a:solidFill>
            <a:srgbClr val="EFF4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2D9"/>
          </a:solidFill>
        </a:fill>
      </a:tcStyle>
    </a:wholeTbl>
    <a:band2H>
      <a:tcTxStyle/>
      <a:tcStyle>
        <a:tcBdr/>
        <a:fill>
          <a:solidFill>
            <a:srgbClr val="EEEA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77"/>
    <p:restoredTop sz="94676"/>
  </p:normalViewPr>
  <p:slideViewPr>
    <p:cSldViewPr snapToGrid="0" snapToObjects="1">
      <p:cViewPr>
        <p:scale>
          <a:sx n="108" d="100"/>
          <a:sy n="108" d="100"/>
        </p:scale>
        <p:origin x="-13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Gill Sans MT"/>
      </a:defRPr>
    </a:lvl1pPr>
    <a:lvl2pPr indent="228600" defTabSz="457200" latinLnBrk="0">
      <a:defRPr sz="1200">
        <a:latin typeface="+mj-lt"/>
        <a:ea typeface="+mj-ea"/>
        <a:cs typeface="+mj-cs"/>
        <a:sym typeface="Gill Sans MT"/>
      </a:defRPr>
    </a:lvl2pPr>
    <a:lvl3pPr indent="457200" defTabSz="457200" latinLnBrk="0">
      <a:defRPr sz="1200">
        <a:latin typeface="+mj-lt"/>
        <a:ea typeface="+mj-ea"/>
        <a:cs typeface="+mj-cs"/>
        <a:sym typeface="Gill Sans MT"/>
      </a:defRPr>
    </a:lvl3pPr>
    <a:lvl4pPr indent="685800" defTabSz="457200" latinLnBrk="0">
      <a:defRPr sz="1200">
        <a:latin typeface="+mj-lt"/>
        <a:ea typeface="+mj-ea"/>
        <a:cs typeface="+mj-cs"/>
        <a:sym typeface="Gill Sans MT"/>
      </a:defRPr>
    </a:lvl4pPr>
    <a:lvl5pPr indent="914400" defTabSz="457200" latinLnBrk="0">
      <a:defRPr sz="1200">
        <a:latin typeface="+mj-lt"/>
        <a:ea typeface="+mj-ea"/>
        <a:cs typeface="+mj-cs"/>
        <a:sym typeface="Gill Sans MT"/>
      </a:defRPr>
    </a:lvl5pPr>
    <a:lvl6pPr indent="1143000" defTabSz="457200" latinLnBrk="0">
      <a:defRPr sz="1200">
        <a:latin typeface="+mj-lt"/>
        <a:ea typeface="+mj-ea"/>
        <a:cs typeface="+mj-cs"/>
        <a:sym typeface="Gill Sans MT"/>
      </a:defRPr>
    </a:lvl6pPr>
    <a:lvl7pPr indent="1371600" defTabSz="457200" latinLnBrk="0">
      <a:defRPr sz="1200">
        <a:latin typeface="+mj-lt"/>
        <a:ea typeface="+mj-ea"/>
        <a:cs typeface="+mj-cs"/>
        <a:sym typeface="Gill Sans MT"/>
      </a:defRPr>
    </a:lvl7pPr>
    <a:lvl8pPr indent="1600200" defTabSz="457200" latinLnBrk="0">
      <a:defRPr sz="1200">
        <a:latin typeface="+mj-lt"/>
        <a:ea typeface="+mj-ea"/>
        <a:cs typeface="+mj-cs"/>
        <a:sym typeface="Gill Sans MT"/>
      </a:defRPr>
    </a:lvl8pPr>
    <a:lvl9pPr indent="1828800" defTabSz="457200" latinLnBrk="0">
      <a:defRPr sz="1200">
        <a:latin typeface="+mj-lt"/>
        <a:ea typeface="+mj-ea"/>
        <a:cs typeface="+mj-cs"/>
        <a:sym typeface="Gill Sans M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calloped circleFreeform 6"/>
          <p:cNvSpPr/>
          <p:nvPr/>
        </p:nvSpPr>
        <p:spPr>
          <a:xfrm>
            <a:off x="3557015" y="630936"/>
            <a:ext cx="5235576" cy="5229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1010" y="20"/>
                </a:lnTo>
                <a:lnTo>
                  <a:pt x="11213" y="72"/>
                </a:lnTo>
                <a:lnTo>
                  <a:pt x="11409" y="151"/>
                </a:lnTo>
                <a:lnTo>
                  <a:pt x="11612" y="249"/>
                </a:lnTo>
                <a:lnTo>
                  <a:pt x="11802" y="361"/>
                </a:lnTo>
                <a:lnTo>
                  <a:pt x="11999" y="479"/>
                </a:lnTo>
                <a:lnTo>
                  <a:pt x="12392" y="689"/>
                </a:lnTo>
                <a:lnTo>
                  <a:pt x="12581" y="767"/>
                </a:lnTo>
                <a:lnTo>
                  <a:pt x="12791" y="820"/>
                </a:lnTo>
                <a:lnTo>
                  <a:pt x="12994" y="846"/>
                </a:lnTo>
                <a:lnTo>
                  <a:pt x="13210" y="846"/>
                </a:lnTo>
                <a:lnTo>
                  <a:pt x="13433" y="833"/>
                </a:lnTo>
                <a:lnTo>
                  <a:pt x="13656" y="807"/>
                </a:lnTo>
                <a:lnTo>
                  <a:pt x="13878" y="774"/>
                </a:lnTo>
                <a:lnTo>
                  <a:pt x="14101" y="748"/>
                </a:lnTo>
                <a:lnTo>
                  <a:pt x="14324" y="728"/>
                </a:lnTo>
                <a:lnTo>
                  <a:pt x="14533" y="734"/>
                </a:lnTo>
                <a:lnTo>
                  <a:pt x="14736" y="761"/>
                </a:lnTo>
                <a:lnTo>
                  <a:pt x="14933" y="820"/>
                </a:lnTo>
                <a:lnTo>
                  <a:pt x="15096" y="905"/>
                </a:lnTo>
                <a:lnTo>
                  <a:pt x="15254" y="1016"/>
                </a:lnTo>
                <a:lnTo>
                  <a:pt x="15391" y="1148"/>
                </a:lnTo>
                <a:lnTo>
                  <a:pt x="15529" y="1298"/>
                </a:lnTo>
                <a:lnTo>
                  <a:pt x="15653" y="1456"/>
                </a:lnTo>
                <a:lnTo>
                  <a:pt x="15902" y="1784"/>
                </a:lnTo>
                <a:lnTo>
                  <a:pt x="16026" y="1941"/>
                </a:lnTo>
                <a:lnTo>
                  <a:pt x="16157" y="2092"/>
                </a:lnTo>
                <a:lnTo>
                  <a:pt x="16308" y="2223"/>
                </a:lnTo>
                <a:lnTo>
                  <a:pt x="16452" y="2341"/>
                </a:lnTo>
                <a:lnTo>
                  <a:pt x="16616" y="2433"/>
                </a:lnTo>
                <a:lnTo>
                  <a:pt x="16793" y="2511"/>
                </a:lnTo>
                <a:lnTo>
                  <a:pt x="16983" y="2577"/>
                </a:lnTo>
                <a:lnTo>
                  <a:pt x="17179" y="2636"/>
                </a:lnTo>
                <a:lnTo>
                  <a:pt x="17376" y="2689"/>
                </a:lnTo>
                <a:lnTo>
                  <a:pt x="17579" y="2741"/>
                </a:lnTo>
                <a:lnTo>
                  <a:pt x="17769" y="2800"/>
                </a:lnTo>
                <a:lnTo>
                  <a:pt x="17959" y="2866"/>
                </a:lnTo>
                <a:lnTo>
                  <a:pt x="18135" y="2944"/>
                </a:lnTo>
                <a:lnTo>
                  <a:pt x="18293" y="3043"/>
                </a:lnTo>
                <a:lnTo>
                  <a:pt x="18437" y="3161"/>
                </a:lnTo>
                <a:lnTo>
                  <a:pt x="18555" y="3305"/>
                </a:lnTo>
                <a:lnTo>
                  <a:pt x="18653" y="3462"/>
                </a:lnTo>
                <a:lnTo>
                  <a:pt x="18731" y="3639"/>
                </a:lnTo>
                <a:lnTo>
                  <a:pt x="18797" y="3830"/>
                </a:lnTo>
                <a:lnTo>
                  <a:pt x="18856" y="4020"/>
                </a:lnTo>
                <a:lnTo>
                  <a:pt x="18908" y="4223"/>
                </a:lnTo>
                <a:lnTo>
                  <a:pt x="18961" y="4420"/>
                </a:lnTo>
                <a:lnTo>
                  <a:pt x="19020" y="4616"/>
                </a:lnTo>
                <a:lnTo>
                  <a:pt x="19085" y="4807"/>
                </a:lnTo>
                <a:lnTo>
                  <a:pt x="19164" y="4984"/>
                </a:lnTo>
                <a:lnTo>
                  <a:pt x="19255" y="5148"/>
                </a:lnTo>
                <a:lnTo>
                  <a:pt x="19373" y="5292"/>
                </a:lnTo>
                <a:lnTo>
                  <a:pt x="19504" y="5443"/>
                </a:lnTo>
                <a:lnTo>
                  <a:pt x="19655" y="5574"/>
                </a:lnTo>
                <a:lnTo>
                  <a:pt x="19812" y="5698"/>
                </a:lnTo>
                <a:lnTo>
                  <a:pt x="19982" y="5823"/>
                </a:lnTo>
                <a:lnTo>
                  <a:pt x="20146" y="5948"/>
                </a:lnTo>
                <a:lnTo>
                  <a:pt x="20303" y="6072"/>
                </a:lnTo>
                <a:lnTo>
                  <a:pt x="20454" y="6210"/>
                </a:lnTo>
                <a:lnTo>
                  <a:pt x="20585" y="6348"/>
                </a:lnTo>
                <a:lnTo>
                  <a:pt x="20696" y="6505"/>
                </a:lnTo>
                <a:lnTo>
                  <a:pt x="20781" y="6669"/>
                </a:lnTo>
                <a:lnTo>
                  <a:pt x="20840" y="6866"/>
                </a:lnTo>
                <a:lnTo>
                  <a:pt x="20866" y="7069"/>
                </a:lnTo>
                <a:lnTo>
                  <a:pt x="20873" y="7279"/>
                </a:lnTo>
                <a:lnTo>
                  <a:pt x="20853" y="7502"/>
                </a:lnTo>
                <a:lnTo>
                  <a:pt x="20827" y="7725"/>
                </a:lnTo>
                <a:lnTo>
                  <a:pt x="20794" y="7948"/>
                </a:lnTo>
                <a:lnTo>
                  <a:pt x="20768" y="8170"/>
                </a:lnTo>
                <a:lnTo>
                  <a:pt x="20755" y="8393"/>
                </a:lnTo>
                <a:lnTo>
                  <a:pt x="20755" y="8610"/>
                </a:lnTo>
                <a:lnTo>
                  <a:pt x="20781" y="8813"/>
                </a:lnTo>
                <a:lnTo>
                  <a:pt x="20834" y="9016"/>
                </a:lnTo>
                <a:lnTo>
                  <a:pt x="20912" y="9207"/>
                </a:lnTo>
                <a:lnTo>
                  <a:pt x="21122" y="9600"/>
                </a:lnTo>
                <a:lnTo>
                  <a:pt x="21240" y="9797"/>
                </a:lnTo>
                <a:lnTo>
                  <a:pt x="21351" y="9987"/>
                </a:lnTo>
                <a:lnTo>
                  <a:pt x="21449" y="10190"/>
                </a:lnTo>
                <a:lnTo>
                  <a:pt x="21528" y="10387"/>
                </a:lnTo>
                <a:lnTo>
                  <a:pt x="21580" y="10590"/>
                </a:lnTo>
                <a:lnTo>
                  <a:pt x="21600" y="10800"/>
                </a:lnTo>
                <a:lnTo>
                  <a:pt x="21580" y="11010"/>
                </a:lnTo>
                <a:lnTo>
                  <a:pt x="21528" y="11213"/>
                </a:lnTo>
                <a:lnTo>
                  <a:pt x="21449" y="11410"/>
                </a:lnTo>
                <a:lnTo>
                  <a:pt x="21351" y="11613"/>
                </a:lnTo>
                <a:lnTo>
                  <a:pt x="21240" y="11803"/>
                </a:lnTo>
                <a:lnTo>
                  <a:pt x="21122" y="12000"/>
                </a:lnTo>
                <a:lnTo>
                  <a:pt x="20912" y="12393"/>
                </a:lnTo>
                <a:lnTo>
                  <a:pt x="20834" y="12584"/>
                </a:lnTo>
                <a:lnTo>
                  <a:pt x="20781" y="12787"/>
                </a:lnTo>
                <a:lnTo>
                  <a:pt x="20755" y="12990"/>
                </a:lnTo>
                <a:lnTo>
                  <a:pt x="20755" y="13207"/>
                </a:lnTo>
                <a:lnTo>
                  <a:pt x="20768" y="13430"/>
                </a:lnTo>
                <a:lnTo>
                  <a:pt x="20794" y="13652"/>
                </a:lnTo>
                <a:lnTo>
                  <a:pt x="20827" y="13875"/>
                </a:lnTo>
                <a:lnTo>
                  <a:pt x="20853" y="14098"/>
                </a:lnTo>
                <a:lnTo>
                  <a:pt x="20873" y="14321"/>
                </a:lnTo>
                <a:lnTo>
                  <a:pt x="20866" y="14531"/>
                </a:lnTo>
                <a:lnTo>
                  <a:pt x="20840" y="14734"/>
                </a:lnTo>
                <a:lnTo>
                  <a:pt x="20781" y="14931"/>
                </a:lnTo>
                <a:lnTo>
                  <a:pt x="20696" y="15095"/>
                </a:lnTo>
                <a:lnTo>
                  <a:pt x="20585" y="15252"/>
                </a:lnTo>
                <a:lnTo>
                  <a:pt x="20454" y="15390"/>
                </a:lnTo>
                <a:lnTo>
                  <a:pt x="20303" y="15528"/>
                </a:lnTo>
                <a:lnTo>
                  <a:pt x="20146" y="15652"/>
                </a:lnTo>
                <a:lnTo>
                  <a:pt x="19982" y="15777"/>
                </a:lnTo>
                <a:lnTo>
                  <a:pt x="19812" y="15902"/>
                </a:lnTo>
                <a:lnTo>
                  <a:pt x="19655" y="16026"/>
                </a:lnTo>
                <a:lnTo>
                  <a:pt x="19504" y="16157"/>
                </a:lnTo>
                <a:lnTo>
                  <a:pt x="19373" y="16308"/>
                </a:lnTo>
                <a:lnTo>
                  <a:pt x="19255" y="16452"/>
                </a:lnTo>
                <a:lnTo>
                  <a:pt x="19164" y="16616"/>
                </a:lnTo>
                <a:lnTo>
                  <a:pt x="19085" y="16793"/>
                </a:lnTo>
                <a:lnTo>
                  <a:pt x="19020" y="16984"/>
                </a:lnTo>
                <a:lnTo>
                  <a:pt x="18961" y="17180"/>
                </a:lnTo>
                <a:lnTo>
                  <a:pt x="18908" y="17377"/>
                </a:lnTo>
                <a:lnTo>
                  <a:pt x="18856" y="17580"/>
                </a:lnTo>
                <a:lnTo>
                  <a:pt x="18797" y="17770"/>
                </a:lnTo>
                <a:lnTo>
                  <a:pt x="18731" y="17961"/>
                </a:lnTo>
                <a:lnTo>
                  <a:pt x="18653" y="18138"/>
                </a:lnTo>
                <a:lnTo>
                  <a:pt x="18555" y="18295"/>
                </a:lnTo>
                <a:lnTo>
                  <a:pt x="18437" y="18439"/>
                </a:lnTo>
                <a:lnTo>
                  <a:pt x="18293" y="18557"/>
                </a:lnTo>
                <a:lnTo>
                  <a:pt x="18135" y="18656"/>
                </a:lnTo>
                <a:lnTo>
                  <a:pt x="17959" y="18734"/>
                </a:lnTo>
                <a:lnTo>
                  <a:pt x="17769" y="18800"/>
                </a:lnTo>
                <a:lnTo>
                  <a:pt x="17579" y="18859"/>
                </a:lnTo>
                <a:lnTo>
                  <a:pt x="17376" y="18911"/>
                </a:lnTo>
                <a:lnTo>
                  <a:pt x="17179" y="18964"/>
                </a:lnTo>
                <a:lnTo>
                  <a:pt x="16983" y="19023"/>
                </a:lnTo>
                <a:lnTo>
                  <a:pt x="16793" y="19089"/>
                </a:lnTo>
                <a:lnTo>
                  <a:pt x="16616" y="19167"/>
                </a:lnTo>
                <a:lnTo>
                  <a:pt x="16452" y="19259"/>
                </a:lnTo>
                <a:lnTo>
                  <a:pt x="16308" y="19377"/>
                </a:lnTo>
                <a:lnTo>
                  <a:pt x="16157" y="19508"/>
                </a:lnTo>
                <a:lnTo>
                  <a:pt x="16026" y="19659"/>
                </a:lnTo>
                <a:lnTo>
                  <a:pt x="15902" y="19816"/>
                </a:lnTo>
                <a:lnTo>
                  <a:pt x="15653" y="20144"/>
                </a:lnTo>
                <a:lnTo>
                  <a:pt x="15529" y="20302"/>
                </a:lnTo>
                <a:lnTo>
                  <a:pt x="15391" y="20452"/>
                </a:lnTo>
                <a:lnTo>
                  <a:pt x="15254" y="20584"/>
                </a:lnTo>
                <a:lnTo>
                  <a:pt x="15096" y="20695"/>
                </a:lnTo>
                <a:lnTo>
                  <a:pt x="14933" y="20780"/>
                </a:lnTo>
                <a:lnTo>
                  <a:pt x="14736" y="20839"/>
                </a:lnTo>
                <a:lnTo>
                  <a:pt x="14533" y="20866"/>
                </a:lnTo>
                <a:lnTo>
                  <a:pt x="14324" y="20872"/>
                </a:lnTo>
                <a:lnTo>
                  <a:pt x="14101" y="20852"/>
                </a:lnTo>
                <a:lnTo>
                  <a:pt x="13878" y="20826"/>
                </a:lnTo>
                <a:lnTo>
                  <a:pt x="13656" y="20793"/>
                </a:lnTo>
                <a:lnTo>
                  <a:pt x="13433" y="20767"/>
                </a:lnTo>
                <a:lnTo>
                  <a:pt x="13210" y="20754"/>
                </a:lnTo>
                <a:lnTo>
                  <a:pt x="12994" y="20754"/>
                </a:lnTo>
                <a:lnTo>
                  <a:pt x="12791" y="20780"/>
                </a:lnTo>
                <a:lnTo>
                  <a:pt x="12581" y="20833"/>
                </a:lnTo>
                <a:lnTo>
                  <a:pt x="12392" y="20911"/>
                </a:lnTo>
                <a:lnTo>
                  <a:pt x="11999" y="21121"/>
                </a:lnTo>
                <a:lnTo>
                  <a:pt x="11802" y="21239"/>
                </a:lnTo>
                <a:lnTo>
                  <a:pt x="11612" y="21351"/>
                </a:lnTo>
                <a:lnTo>
                  <a:pt x="11409" y="21449"/>
                </a:lnTo>
                <a:lnTo>
                  <a:pt x="11213" y="21528"/>
                </a:lnTo>
                <a:lnTo>
                  <a:pt x="11010" y="21580"/>
                </a:lnTo>
                <a:lnTo>
                  <a:pt x="10800" y="21600"/>
                </a:lnTo>
                <a:lnTo>
                  <a:pt x="10590" y="21580"/>
                </a:lnTo>
                <a:lnTo>
                  <a:pt x="10387" y="21528"/>
                </a:lnTo>
                <a:lnTo>
                  <a:pt x="10191" y="21449"/>
                </a:lnTo>
                <a:lnTo>
                  <a:pt x="9988" y="21351"/>
                </a:lnTo>
                <a:lnTo>
                  <a:pt x="9798" y="21239"/>
                </a:lnTo>
                <a:lnTo>
                  <a:pt x="9601" y="21121"/>
                </a:lnTo>
                <a:lnTo>
                  <a:pt x="9208" y="20911"/>
                </a:lnTo>
                <a:lnTo>
                  <a:pt x="9012" y="20833"/>
                </a:lnTo>
                <a:lnTo>
                  <a:pt x="8809" y="20780"/>
                </a:lnTo>
                <a:lnTo>
                  <a:pt x="8606" y="20754"/>
                </a:lnTo>
                <a:lnTo>
                  <a:pt x="8390" y="20754"/>
                </a:lnTo>
                <a:lnTo>
                  <a:pt x="8167" y="20767"/>
                </a:lnTo>
                <a:lnTo>
                  <a:pt x="7944" y="20793"/>
                </a:lnTo>
                <a:lnTo>
                  <a:pt x="7722" y="20826"/>
                </a:lnTo>
                <a:lnTo>
                  <a:pt x="7499" y="20852"/>
                </a:lnTo>
                <a:lnTo>
                  <a:pt x="7276" y="20872"/>
                </a:lnTo>
                <a:lnTo>
                  <a:pt x="7067" y="20866"/>
                </a:lnTo>
                <a:lnTo>
                  <a:pt x="6864" y="20839"/>
                </a:lnTo>
                <a:lnTo>
                  <a:pt x="6667" y="20780"/>
                </a:lnTo>
                <a:lnTo>
                  <a:pt x="6504" y="20695"/>
                </a:lnTo>
                <a:lnTo>
                  <a:pt x="6346" y="20584"/>
                </a:lnTo>
                <a:lnTo>
                  <a:pt x="6209" y="20452"/>
                </a:lnTo>
                <a:lnTo>
                  <a:pt x="6071" y="20302"/>
                </a:lnTo>
                <a:lnTo>
                  <a:pt x="5947" y="20144"/>
                </a:lnTo>
                <a:lnTo>
                  <a:pt x="5698" y="19816"/>
                </a:lnTo>
                <a:lnTo>
                  <a:pt x="5574" y="19659"/>
                </a:lnTo>
                <a:lnTo>
                  <a:pt x="5443" y="19508"/>
                </a:lnTo>
                <a:lnTo>
                  <a:pt x="5292" y="19377"/>
                </a:lnTo>
                <a:lnTo>
                  <a:pt x="5148" y="19259"/>
                </a:lnTo>
                <a:lnTo>
                  <a:pt x="4984" y="19167"/>
                </a:lnTo>
                <a:lnTo>
                  <a:pt x="4807" y="19089"/>
                </a:lnTo>
                <a:lnTo>
                  <a:pt x="4617" y="19023"/>
                </a:lnTo>
                <a:lnTo>
                  <a:pt x="4421" y="18964"/>
                </a:lnTo>
                <a:lnTo>
                  <a:pt x="4224" y="18911"/>
                </a:lnTo>
                <a:lnTo>
                  <a:pt x="4021" y="18859"/>
                </a:lnTo>
                <a:lnTo>
                  <a:pt x="3831" y="18800"/>
                </a:lnTo>
                <a:lnTo>
                  <a:pt x="3641" y="18734"/>
                </a:lnTo>
                <a:lnTo>
                  <a:pt x="3465" y="18656"/>
                </a:lnTo>
                <a:lnTo>
                  <a:pt x="3307" y="18557"/>
                </a:lnTo>
                <a:lnTo>
                  <a:pt x="3163" y="18439"/>
                </a:lnTo>
                <a:lnTo>
                  <a:pt x="3045" y="18295"/>
                </a:lnTo>
                <a:lnTo>
                  <a:pt x="2947" y="18138"/>
                </a:lnTo>
                <a:lnTo>
                  <a:pt x="2869" y="17961"/>
                </a:lnTo>
                <a:lnTo>
                  <a:pt x="2803" y="17770"/>
                </a:lnTo>
                <a:lnTo>
                  <a:pt x="2744" y="17580"/>
                </a:lnTo>
                <a:lnTo>
                  <a:pt x="2692" y="17377"/>
                </a:lnTo>
                <a:lnTo>
                  <a:pt x="2639" y="17180"/>
                </a:lnTo>
                <a:lnTo>
                  <a:pt x="2580" y="16984"/>
                </a:lnTo>
                <a:lnTo>
                  <a:pt x="2515" y="16793"/>
                </a:lnTo>
                <a:lnTo>
                  <a:pt x="2436" y="16616"/>
                </a:lnTo>
                <a:lnTo>
                  <a:pt x="2345" y="16452"/>
                </a:lnTo>
                <a:lnTo>
                  <a:pt x="2227" y="16308"/>
                </a:lnTo>
                <a:lnTo>
                  <a:pt x="2096" y="16157"/>
                </a:lnTo>
                <a:lnTo>
                  <a:pt x="1945" y="16026"/>
                </a:lnTo>
                <a:lnTo>
                  <a:pt x="1454" y="15652"/>
                </a:lnTo>
                <a:lnTo>
                  <a:pt x="1297" y="15528"/>
                </a:lnTo>
                <a:lnTo>
                  <a:pt x="1146" y="15390"/>
                </a:lnTo>
                <a:lnTo>
                  <a:pt x="1015" y="15252"/>
                </a:lnTo>
                <a:lnTo>
                  <a:pt x="904" y="15095"/>
                </a:lnTo>
                <a:lnTo>
                  <a:pt x="819" y="14931"/>
                </a:lnTo>
                <a:lnTo>
                  <a:pt x="760" y="14734"/>
                </a:lnTo>
                <a:lnTo>
                  <a:pt x="734" y="14531"/>
                </a:lnTo>
                <a:lnTo>
                  <a:pt x="727" y="14321"/>
                </a:lnTo>
                <a:lnTo>
                  <a:pt x="747" y="14098"/>
                </a:lnTo>
                <a:lnTo>
                  <a:pt x="773" y="13875"/>
                </a:lnTo>
                <a:lnTo>
                  <a:pt x="806" y="13652"/>
                </a:lnTo>
                <a:lnTo>
                  <a:pt x="832" y="13430"/>
                </a:lnTo>
                <a:lnTo>
                  <a:pt x="845" y="13207"/>
                </a:lnTo>
                <a:lnTo>
                  <a:pt x="845" y="12990"/>
                </a:lnTo>
                <a:lnTo>
                  <a:pt x="819" y="12787"/>
                </a:lnTo>
                <a:lnTo>
                  <a:pt x="766" y="12584"/>
                </a:lnTo>
                <a:lnTo>
                  <a:pt x="688" y="12393"/>
                </a:lnTo>
                <a:lnTo>
                  <a:pt x="589" y="12197"/>
                </a:lnTo>
                <a:lnTo>
                  <a:pt x="478" y="12000"/>
                </a:lnTo>
                <a:lnTo>
                  <a:pt x="360" y="11803"/>
                </a:lnTo>
                <a:lnTo>
                  <a:pt x="249" y="11613"/>
                </a:lnTo>
                <a:lnTo>
                  <a:pt x="151" y="11410"/>
                </a:lnTo>
                <a:lnTo>
                  <a:pt x="72" y="11213"/>
                </a:lnTo>
                <a:lnTo>
                  <a:pt x="20" y="11010"/>
                </a:lnTo>
                <a:lnTo>
                  <a:pt x="0" y="10800"/>
                </a:lnTo>
                <a:lnTo>
                  <a:pt x="20" y="10590"/>
                </a:lnTo>
                <a:lnTo>
                  <a:pt x="72" y="10387"/>
                </a:lnTo>
                <a:lnTo>
                  <a:pt x="151" y="10190"/>
                </a:lnTo>
                <a:lnTo>
                  <a:pt x="249" y="9987"/>
                </a:lnTo>
                <a:lnTo>
                  <a:pt x="360" y="9797"/>
                </a:lnTo>
                <a:lnTo>
                  <a:pt x="478" y="9600"/>
                </a:lnTo>
                <a:lnTo>
                  <a:pt x="589" y="9403"/>
                </a:lnTo>
                <a:lnTo>
                  <a:pt x="688" y="9207"/>
                </a:lnTo>
                <a:lnTo>
                  <a:pt x="766" y="9016"/>
                </a:lnTo>
                <a:lnTo>
                  <a:pt x="819" y="8813"/>
                </a:lnTo>
                <a:lnTo>
                  <a:pt x="845" y="8610"/>
                </a:lnTo>
                <a:lnTo>
                  <a:pt x="845" y="8393"/>
                </a:lnTo>
                <a:lnTo>
                  <a:pt x="832" y="8170"/>
                </a:lnTo>
                <a:lnTo>
                  <a:pt x="806" y="7948"/>
                </a:lnTo>
                <a:lnTo>
                  <a:pt x="773" y="7725"/>
                </a:lnTo>
                <a:lnTo>
                  <a:pt x="747" y="7502"/>
                </a:lnTo>
                <a:lnTo>
                  <a:pt x="727" y="7279"/>
                </a:lnTo>
                <a:lnTo>
                  <a:pt x="734" y="7069"/>
                </a:lnTo>
                <a:lnTo>
                  <a:pt x="760" y="6866"/>
                </a:lnTo>
                <a:lnTo>
                  <a:pt x="819" y="6669"/>
                </a:lnTo>
                <a:lnTo>
                  <a:pt x="904" y="6505"/>
                </a:lnTo>
                <a:lnTo>
                  <a:pt x="1015" y="6348"/>
                </a:lnTo>
                <a:lnTo>
                  <a:pt x="1146" y="6210"/>
                </a:lnTo>
                <a:lnTo>
                  <a:pt x="1297" y="6072"/>
                </a:lnTo>
                <a:lnTo>
                  <a:pt x="1454" y="5948"/>
                </a:lnTo>
                <a:lnTo>
                  <a:pt x="1945" y="5574"/>
                </a:lnTo>
                <a:lnTo>
                  <a:pt x="2096" y="5443"/>
                </a:lnTo>
                <a:lnTo>
                  <a:pt x="2227" y="5292"/>
                </a:lnTo>
                <a:lnTo>
                  <a:pt x="2345" y="5148"/>
                </a:lnTo>
                <a:lnTo>
                  <a:pt x="2436" y="4984"/>
                </a:lnTo>
                <a:lnTo>
                  <a:pt x="2515" y="4807"/>
                </a:lnTo>
                <a:lnTo>
                  <a:pt x="2580" y="4616"/>
                </a:lnTo>
                <a:lnTo>
                  <a:pt x="2639" y="4420"/>
                </a:lnTo>
                <a:lnTo>
                  <a:pt x="2692" y="4223"/>
                </a:lnTo>
                <a:lnTo>
                  <a:pt x="2744" y="4020"/>
                </a:lnTo>
                <a:lnTo>
                  <a:pt x="2803" y="3830"/>
                </a:lnTo>
                <a:lnTo>
                  <a:pt x="2869" y="3639"/>
                </a:lnTo>
                <a:lnTo>
                  <a:pt x="2947" y="3462"/>
                </a:lnTo>
                <a:lnTo>
                  <a:pt x="3045" y="3305"/>
                </a:lnTo>
                <a:lnTo>
                  <a:pt x="3163" y="3161"/>
                </a:lnTo>
                <a:lnTo>
                  <a:pt x="3307" y="3043"/>
                </a:lnTo>
                <a:lnTo>
                  <a:pt x="3465" y="2944"/>
                </a:lnTo>
                <a:lnTo>
                  <a:pt x="3641" y="2866"/>
                </a:lnTo>
                <a:lnTo>
                  <a:pt x="3831" y="2800"/>
                </a:lnTo>
                <a:lnTo>
                  <a:pt x="4021" y="2741"/>
                </a:lnTo>
                <a:lnTo>
                  <a:pt x="4224" y="2689"/>
                </a:lnTo>
                <a:lnTo>
                  <a:pt x="4421" y="2636"/>
                </a:lnTo>
                <a:lnTo>
                  <a:pt x="4617" y="2577"/>
                </a:lnTo>
                <a:lnTo>
                  <a:pt x="4807" y="2511"/>
                </a:lnTo>
                <a:lnTo>
                  <a:pt x="4984" y="2433"/>
                </a:lnTo>
                <a:lnTo>
                  <a:pt x="5148" y="2341"/>
                </a:lnTo>
                <a:lnTo>
                  <a:pt x="5292" y="2223"/>
                </a:lnTo>
                <a:lnTo>
                  <a:pt x="5443" y="2092"/>
                </a:lnTo>
                <a:lnTo>
                  <a:pt x="5574" y="1941"/>
                </a:lnTo>
                <a:lnTo>
                  <a:pt x="5698" y="1784"/>
                </a:lnTo>
                <a:lnTo>
                  <a:pt x="5947" y="1456"/>
                </a:lnTo>
                <a:lnTo>
                  <a:pt x="6071" y="1298"/>
                </a:lnTo>
                <a:lnTo>
                  <a:pt x="6209" y="1148"/>
                </a:lnTo>
                <a:lnTo>
                  <a:pt x="6346" y="1016"/>
                </a:lnTo>
                <a:lnTo>
                  <a:pt x="6504" y="905"/>
                </a:lnTo>
                <a:lnTo>
                  <a:pt x="6667" y="820"/>
                </a:lnTo>
                <a:lnTo>
                  <a:pt x="6864" y="761"/>
                </a:lnTo>
                <a:lnTo>
                  <a:pt x="7067" y="734"/>
                </a:lnTo>
                <a:lnTo>
                  <a:pt x="7276" y="728"/>
                </a:lnTo>
                <a:lnTo>
                  <a:pt x="7499" y="748"/>
                </a:lnTo>
                <a:lnTo>
                  <a:pt x="7722" y="774"/>
                </a:lnTo>
                <a:lnTo>
                  <a:pt x="7944" y="807"/>
                </a:lnTo>
                <a:lnTo>
                  <a:pt x="8167" y="833"/>
                </a:lnTo>
                <a:lnTo>
                  <a:pt x="8390" y="846"/>
                </a:lnTo>
                <a:lnTo>
                  <a:pt x="8606" y="846"/>
                </a:lnTo>
                <a:lnTo>
                  <a:pt x="8809" y="820"/>
                </a:lnTo>
                <a:lnTo>
                  <a:pt x="9012" y="767"/>
                </a:lnTo>
                <a:lnTo>
                  <a:pt x="9208" y="689"/>
                </a:lnTo>
                <a:lnTo>
                  <a:pt x="9601" y="479"/>
                </a:lnTo>
                <a:lnTo>
                  <a:pt x="9798" y="361"/>
                </a:lnTo>
                <a:lnTo>
                  <a:pt x="9988" y="249"/>
                </a:lnTo>
                <a:lnTo>
                  <a:pt x="10191" y="151"/>
                </a:lnTo>
                <a:lnTo>
                  <a:pt x="10387" y="72"/>
                </a:lnTo>
                <a:lnTo>
                  <a:pt x="10590" y="20"/>
                </a:lnTo>
                <a:lnTo>
                  <a:pt x="10800" y="0"/>
                </a:lnTo>
                <a:close/>
              </a:path>
            </a:pathLst>
          </a:custGeom>
          <a:solidFill>
            <a:srgbClr val="F3F3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1078523" y="1098387"/>
            <a:ext cx="10318419" cy="4394989"/>
          </a:xfrm>
          <a:prstGeom prst="rect">
            <a:avLst/>
          </a:prstGeom>
        </p:spPr>
        <p:txBody>
          <a:bodyPr anchor="ctr"/>
          <a:lstStyle>
            <a:lvl1pPr algn="ctr">
              <a:defRPr sz="10000" spc="800"/>
            </a:lvl1pPr>
          </a:lstStyle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215045" y="5979195"/>
            <a:ext cx="8045374" cy="74228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1pPr>
            <a:lvl2pPr marL="0" indent="45720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2pPr>
            <a:lvl3pPr marL="0" indent="91440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3pPr>
            <a:lvl4pPr marL="0" indent="137160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4pPr>
            <a:lvl5pPr marL="0" indent="182880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left edge borderRectangle 12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0B082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23285" y="6413957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7606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idx="1"/>
          </p:nvPr>
        </p:nvSpPr>
        <p:spPr>
          <a:xfrm>
            <a:off x="1251677" y="2286000"/>
            <a:ext cx="10178324" cy="359359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xfrm>
            <a:off x="10066321" y="382386"/>
            <a:ext cx="1492133" cy="560040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3" name="Body Level One…"/>
          <p:cNvSpPr txBox="1">
            <a:spLocks noGrp="1"/>
          </p:cNvSpPr>
          <p:nvPr>
            <p:ph type="body" idx="1"/>
          </p:nvPr>
        </p:nvSpPr>
        <p:spPr>
          <a:xfrm>
            <a:off x="1257300" y="382384"/>
            <a:ext cx="8392585" cy="560040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xfrm>
            <a:off x="1251677" y="2286000"/>
            <a:ext cx="10178324" cy="359359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0B08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3242928" y="1073888"/>
            <a:ext cx="8187072" cy="4064628"/>
          </a:xfrm>
          <a:prstGeom prst="rect">
            <a:avLst/>
          </a:prstGeom>
        </p:spPr>
        <p:txBody>
          <a:bodyPr anchor="b"/>
          <a:lstStyle>
            <a:lvl1pPr>
              <a:defRPr sz="8400" spc="800">
                <a:solidFill>
                  <a:srgbClr val="F3F3F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242929" y="5159781"/>
            <a:ext cx="7017489" cy="9511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1pPr>
            <a:lvl2pPr marL="0" indent="45720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2pPr>
            <a:lvl3pPr marL="0" indent="91440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3pPr>
            <a:lvl4pPr marL="0" indent="137160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4pPr>
            <a:lvl5pPr marL="0" indent="182880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7" name="left scallop shapeGroup 6"/>
          <p:cNvGrpSpPr/>
          <p:nvPr/>
        </p:nvGrpSpPr>
        <p:grpSpPr>
          <a:xfrm>
            <a:off x="-1" y="0"/>
            <a:ext cx="2814640" cy="6858001"/>
            <a:chOff x="0" y="0"/>
            <a:chExt cx="2814638" cy="6858000"/>
          </a:xfrm>
        </p:grpSpPr>
        <p:sp>
          <p:nvSpPr>
            <p:cNvPr id="35" name="left scallop shapeFreeform 6"/>
            <p:cNvSpPr/>
            <p:nvPr/>
          </p:nvSpPr>
          <p:spPr>
            <a:xfrm>
              <a:off x="-1" y="0"/>
              <a:ext cx="2814640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55" y="0"/>
                  </a:lnTo>
                  <a:lnTo>
                    <a:pt x="11038" y="280"/>
                  </a:lnTo>
                  <a:lnTo>
                    <a:pt x="11220" y="555"/>
                  </a:lnTo>
                  <a:lnTo>
                    <a:pt x="11427" y="825"/>
                  </a:lnTo>
                  <a:lnTo>
                    <a:pt x="11659" y="1085"/>
                  </a:lnTo>
                  <a:lnTo>
                    <a:pt x="11939" y="1330"/>
                  </a:lnTo>
                  <a:lnTo>
                    <a:pt x="12268" y="1560"/>
                  </a:lnTo>
                  <a:lnTo>
                    <a:pt x="12621" y="1755"/>
                  </a:lnTo>
                  <a:lnTo>
                    <a:pt x="13023" y="1935"/>
                  </a:lnTo>
                  <a:lnTo>
                    <a:pt x="13462" y="2110"/>
                  </a:lnTo>
                  <a:lnTo>
                    <a:pt x="13949" y="2280"/>
                  </a:lnTo>
                  <a:lnTo>
                    <a:pt x="14437" y="2435"/>
                  </a:lnTo>
                  <a:lnTo>
                    <a:pt x="14948" y="2600"/>
                  </a:lnTo>
                  <a:lnTo>
                    <a:pt x="15472" y="2755"/>
                  </a:lnTo>
                  <a:lnTo>
                    <a:pt x="16471" y="3085"/>
                  </a:lnTo>
                  <a:lnTo>
                    <a:pt x="16934" y="3255"/>
                  </a:lnTo>
                  <a:lnTo>
                    <a:pt x="17360" y="3435"/>
                  </a:lnTo>
                  <a:lnTo>
                    <a:pt x="17738" y="3625"/>
                  </a:lnTo>
                  <a:lnTo>
                    <a:pt x="18079" y="3825"/>
                  </a:lnTo>
                  <a:lnTo>
                    <a:pt x="18335" y="4040"/>
                  </a:lnTo>
                  <a:lnTo>
                    <a:pt x="18530" y="4280"/>
                  </a:lnTo>
                  <a:lnTo>
                    <a:pt x="18640" y="4535"/>
                  </a:lnTo>
                  <a:lnTo>
                    <a:pt x="18688" y="4800"/>
                  </a:lnTo>
                  <a:lnTo>
                    <a:pt x="18688" y="5065"/>
                  </a:lnTo>
                  <a:lnTo>
                    <a:pt x="18640" y="5340"/>
                  </a:lnTo>
                  <a:lnTo>
                    <a:pt x="18554" y="5625"/>
                  </a:lnTo>
                  <a:lnTo>
                    <a:pt x="18457" y="5905"/>
                  </a:lnTo>
                  <a:lnTo>
                    <a:pt x="18286" y="6465"/>
                  </a:lnTo>
                  <a:lnTo>
                    <a:pt x="18225" y="6750"/>
                  </a:lnTo>
                  <a:lnTo>
                    <a:pt x="18201" y="7025"/>
                  </a:lnTo>
                  <a:lnTo>
                    <a:pt x="18238" y="7290"/>
                  </a:lnTo>
                  <a:lnTo>
                    <a:pt x="18323" y="7555"/>
                  </a:lnTo>
                  <a:lnTo>
                    <a:pt x="18481" y="7800"/>
                  </a:lnTo>
                  <a:lnTo>
                    <a:pt x="18701" y="8050"/>
                  </a:lnTo>
                  <a:lnTo>
                    <a:pt x="18969" y="8295"/>
                  </a:lnTo>
                  <a:lnTo>
                    <a:pt x="19285" y="8540"/>
                  </a:lnTo>
                  <a:lnTo>
                    <a:pt x="19626" y="8785"/>
                  </a:lnTo>
                  <a:lnTo>
                    <a:pt x="19980" y="9035"/>
                  </a:lnTo>
                  <a:lnTo>
                    <a:pt x="20333" y="9275"/>
                  </a:lnTo>
                  <a:lnTo>
                    <a:pt x="20662" y="9525"/>
                  </a:lnTo>
                  <a:lnTo>
                    <a:pt x="20966" y="9770"/>
                  </a:lnTo>
                  <a:lnTo>
                    <a:pt x="21222" y="10030"/>
                  </a:lnTo>
                  <a:lnTo>
                    <a:pt x="21429" y="10285"/>
                  </a:lnTo>
                  <a:lnTo>
                    <a:pt x="21551" y="10540"/>
                  </a:lnTo>
                  <a:lnTo>
                    <a:pt x="21600" y="10800"/>
                  </a:lnTo>
                  <a:lnTo>
                    <a:pt x="21551" y="11060"/>
                  </a:lnTo>
                  <a:lnTo>
                    <a:pt x="21429" y="11315"/>
                  </a:lnTo>
                  <a:lnTo>
                    <a:pt x="21222" y="11570"/>
                  </a:lnTo>
                  <a:lnTo>
                    <a:pt x="20966" y="11830"/>
                  </a:lnTo>
                  <a:lnTo>
                    <a:pt x="20662" y="12075"/>
                  </a:lnTo>
                  <a:lnTo>
                    <a:pt x="20333" y="12325"/>
                  </a:lnTo>
                  <a:lnTo>
                    <a:pt x="19980" y="12565"/>
                  </a:lnTo>
                  <a:lnTo>
                    <a:pt x="19626" y="12815"/>
                  </a:lnTo>
                  <a:lnTo>
                    <a:pt x="19285" y="13060"/>
                  </a:lnTo>
                  <a:lnTo>
                    <a:pt x="18969" y="13305"/>
                  </a:lnTo>
                  <a:lnTo>
                    <a:pt x="18701" y="13550"/>
                  </a:lnTo>
                  <a:lnTo>
                    <a:pt x="18481" y="13800"/>
                  </a:lnTo>
                  <a:lnTo>
                    <a:pt x="18323" y="14045"/>
                  </a:lnTo>
                  <a:lnTo>
                    <a:pt x="18238" y="14310"/>
                  </a:lnTo>
                  <a:lnTo>
                    <a:pt x="18201" y="14575"/>
                  </a:lnTo>
                  <a:lnTo>
                    <a:pt x="18225" y="14850"/>
                  </a:lnTo>
                  <a:lnTo>
                    <a:pt x="18286" y="15135"/>
                  </a:lnTo>
                  <a:lnTo>
                    <a:pt x="18457" y="15695"/>
                  </a:lnTo>
                  <a:lnTo>
                    <a:pt x="18554" y="15975"/>
                  </a:lnTo>
                  <a:lnTo>
                    <a:pt x="18640" y="16260"/>
                  </a:lnTo>
                  <a:lnTo>
                    <a:pt x="18688" y="16535"/>
                  </a:lnTo>
                  <a:lnTo>
                    <a:pt x="18688" y="16800"/>
                  </a:lnTo>
                  <a:lnTo>
                    <a:pt x="18640" y="17065"/>
                  </a:lnTo>
                  <a:lnTo>
                    <a:pt x="18530" y="17320"/>
                  </a:lnTo>
                  <a:lnTo>
                    <a:pt x="18335" y="17560"/>
                  </a:lnTo>
                  <a:lnTo>
                    <a:pt x="18079" y="17775"/>
                  </a:lnTo>
                  <a:lnTo>
                    <a:pt x="17738" y="17975"/>
                  </a:lnTo>
                  <a:lnTo>
                    <a:pt x="17360" y="18165"/>
                  </a:lnTo>
                  <a:lnTo>
                    <a:pt x="16934" y="18345"/>
                  </a:lnTo>
                  <a:lnTo>
                    <a:pt x="16471" y="18515"/>
                  </a:lnTo>
                  <a:lnTo>
                    <a:pt x="15472" y="18845"/>
                  </a:lnTo>
                  <a:lnTo>
                    <a:pt x="14948" y="19000"/>
                  </a:lnTo>
                  <a:lnTo>
                    <a:pt x="14437" y="19165"/>
                  </a:lnTo>
                  <a:lnTo>
                    <a:pt x="13949" y="19320"/>
                  </a:lnTo>
                  <a:lnTo>
                    <a:pt x="13462" y="19490"/>
                  </a:lnTo>
                  <a:lnTo>
                    <a:pt x="13023" y="19665"/>
                  </a:lnTo>
                  <a:lnTo>
                    <a:pt x="12621" y="19845"/>
                  </a:lnTo>
                  <a:lnTo>
                    <a:pt x="12268" y="20040"/>
                  </a:lnTo>
                  <a:lnTo>
                    <a:pt x="11939" y="20270"/>
                  </a:lnTo>
                  <a:lnTo>
                    <a:pt x="11659" y="20515"/>
                  </a:lnTo>
                  <a:lnTo>
                    <a:pt x="11427" y="20775"/>
                  </a:lnTo>
                  <a:lnTo>
                    <a:pt x="11220" y="21045"/>
                  </a:lnTo>
                  <a:lnTo>
                    <a:pt x="11038" y="21320"/>
                  </a:lnTo>
                  <a:lnTo>
                    <a:pt x="1085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" name="left scallop inlineFreeform 11"/>
            <p:cNvSpPr/>
            <p:nvPr/>
          </p:nvSpPr>
          <p:spPr>
            <a:xfrm>
              <a:off x="874382" y="0"/>
              <a:ext cx="1646239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3562" y="0"/>
                  </a:lnTo>
                  <a:lnTo>
                    <a:pt x="3916" y="275"/>
                  </a:lnTo>
                  <a:lnTo>
                    <a:pt x="4249" y="550"/>
                  </a:lnTo>
                  <a:lnTo>
                    <a:pt x="4582" y="830"/>
                  </a:lnTo>
                  <a:lnTo>
                    <a:pt x="4874" y="1115"/>
                  </a:lnTo>
                  <a:lnTo>
                    <a:pt x="5228" y="1390"/>
                  </a:lnTo>
                  <a:lnTo>
                    <a:pt x="5603" y="1655"/>
                  </a:lnTo>
                  <a:lnTo>
                    <a:pt x="6082" y="1905"/>
                  </a:lnTo>
                  <a:lnTo>
                    <a:pt x="6645" y="2135"/>
                  </a:lnTo>
                  <a:lnTo>
                    <a:pt x="7269" y="2330"/>
                  </a:lnTo>
                  <a:lnTo>
                    <a:pt x="7957" y="2515"/>
                  </a:lnTo>
                  <a:lnTo>
                    <a:pt x="8748" y="2685"/>
                  </a:lnTo>
                  <a:lnTo>
                    <a:pt x="9581" y="2855"/>
                  </a:lnTo>
                  <a:lnTo>
                    <a:pt x="11331" y="3175"/>
                  </a:lnTo>
                  <a:lnTo>
                    <a:pt x="12227" y="3340"/>
                  </a:lnTo>
                  <a:lnTo>
                    <a:pt x="13081" y="3500"/>
                  </a:lnTo>
                  <a:lnTo>
                    <a:pt x="13893" y="3670"/>
                  </a:lnTo>
                  <a:lnTo>
                    <a:pt x="14643" y="3855"/>
                  </a:lnTo>
                  <a:lnTo>
                    <a:pt x="15330" y="4040"/>
                  </a:lnTo>
                  <a:lnTo>
                    <a:pt x="15893" y="4240"/>
                  </a:lnTo>
                  <a:lnTo>
                    <a:pt x="16372" y="4465"/>
                  </a:lnTo>
                  <a:lnTo>
                    <a:pt x="16663" y="4685"/>
                  </a:lnTo>
                  <a:lnTo>
                    <a:pt x="16851" y="4930"/>
                  </a:lnTo>
                  <a:lnTo>
                    <a:pt x="16934" y="5170"/>
                  </a:lnTo>
                  <a:lnTo>
                    <a:pt x="16913" y="5425"/>
                  </a:lnTo>
                  <a:lnTo>
                    <a:pt x="16830" y="5680"/>
                  </a:lnTo>
                  <a:lnTo>
                    <a:pt x="16726" y="5945"/>
                  </a:lnTo>
                  <a:lnTo>
                    <a:pt x="16580" y="6210"/>
                  </a:lnTo>
                  <a:lnTo>
                    <a:pt x="16414" y="6475"/>
                  </a:lnTo>
                  <a:lnTo>
                    <a:pt x="16289" y="6740"/>
                  </a:lnTo>
                  <a:lnTo>
                    <a:pt x="16205" y="7005"/>
                  </a:lnTo>
                  <a:lnTo>
                    <a:pt x="16143" y="7260"/>
                  </a:lnTo>
                  <a:lnTo>
                    <a:pt x="16205" y="7510"/>
                  </a:lnTo>
                  <a:lnTo>
                    <a:pt x="16330" y="7755"/>
                  </a:lnTo>
                  <a:lnTo>
                    <a:pt x="16601" y="8010"/>
                  </a:lnTo>
                  <a:lnTo>
                    <a:pt x="17018" y="8260"/>
                  </a:lnTo>
                  <a:lnTo>
                    <a:pt x="17517" y="8510"/>
                  </a:lnTo>
                  <a:lnTo>
                    <a:pt x="18080" y="8760"/>
                  </a:lnTo>
                  <a:lnTo>
                    <a:pt x="18663" y="9005"/>
                  </a:lnTo>
                  <a:lnTo>
                    <a:pt x="19288" y="9255"/>
                  </a:lnTo>
                  <a:lnTo>
                    <a:pt x="19850" y="9505"/>
                  </a:lnTo>
                  <a:lnTo>
                    <a:pt x="20413" y="9760"/>
                  </a:lnTo>
                  <a:lnTo>
                    <a:pt x="20892" y="10015"/>
                  </a:lnTo>
                  <a:lnTo>
                    <a:pt x="21267" y="10270"/>
                  </a:lnTo>
                  <a:lnTo>
                    <a:pt x="21475" y="10530"/>
                  </a:lnTo>
                  <a:lnTo>
                    <a:pt x="21600" y="10800"/>
                  </a:lnTo>
                  <a:lnTo>
                    <a:pt x="21475" y="11070"/>
                  </a:lnTo>
                  <a:lnTo>
                    <a:pt x="21267" y="11330"/>
                  </a:lnTo>
                  <a:lnTo>
                    <a:pt x="20892" y="11585"/>
                  </a:lnTo>
                  <a:lnTo>
                    <a:pt x="20413" y="11840"/>
                  </a:lnTo>
                  <a:lnTo>
                    <a:pt x="19850" y="12095"/>
                  </a:lnTo>
                  <a:lnTo>
                    <a:pt x="19288" y="12345"/>
                  </a:lnTo>
                  <a:lnTo>
                    <a:pt x="18663" y="12595"/>
                  </a:lnTo>
                  <a:lnTo>
                    <a:pt x="18080" y="12840"/>
                  </a:lnTo>
                  <a:lnTo>
                    <a:pt x="17517" y="13090"/>
                  </a:lnTo>
                  <a:lnTo>
                    <a:pt x="17018" y="13340"/>
                  </a:lnTo>
                  <a:lnTo>
                    <a:pt x="16601" y="13590"/>
                  </a:lnTo>
                  <a:lnTo>
                    <a:pt x="16330" y="13845"/>
                  </a:lnTo>
                  <a:lnTo>
                    <a:pt x="16205" y="14090"/>
                  </a:lnTo>
                  <a:lnTo>
                    <a:pt x="16143" y="14340"/>
                  </a:lnTo>
                  <a:lnTo>
                    <a:pt x="16205" y="14595"/>
                  </a:lnTo>
                  <a:lnTo>
                    <a:pt x="16289" y="14860"/>
                  </a:lnTo>
                  <a:lnTo>
                    <a:pt x="16414" y="15125"/>
                  </a:lnTo>
                  <a:lnTo>
                    <a:pt x="16580" y="15390"/>
                  </a:lnTo>
                  <a:lnTo>
                    <a:pt x="16726" y="15655"/>
                  </a:lnTo>
                  <a:lnTo>
                    <a:pt x="16830" y="15920"/>
                  </a:lnTo>
                  <a:lnTo>
                    <a:pt x="16913" y="16175"/>
                  </a:lnTo>
                  <a:lnTo>
                    <a:pt x="16934" y="16430"/>
                  </a:lnTo>
                  <a:lnTo>
                    <a:pt x="16851" y="16670"/>
                  </a:lnTo>
                  <a:lnTo>
                    <a:pt x="16663" y="16915"/>
                  </a:lnTo>
                  <a:lnTo>
                    <a:pt x="16372" y="17135"/>
                  </a:lnTo>
                  <a:lnTo>
                    <a:pt x="15893" y="17360"/>
                  </a:lnTo>
                  <a:lnTo>
                    <a:pt x="15330" y="17560"/>
                  </a:lnTo>
                  <a:lnTo>
                    <a:pt x="14643" y="17745"/>
                  </a:lnTo>
                  <a:lnTo>
                    <a:pt x="13893" y="17930"/>
                  </a:lnTo>
                  <a:lnTo>
                    <a:pt x="13081" y="18100"/>
                  </a:lnTo>
                  <a:lnTo>
                    <a:pt x="12227" y="18260"/>
                  </a:lnTo>
                  <a:lnTo>
                    <a:pt x="11331" y="18425"/>
                  </a:lnTo>
                  <a:lnTo>
                    <a:pt x="9581" y="18745"/>
                  </a:lnTo>
                  <a:lnTo>
                    <a:pt x="8748" y="18915"/>
                  </a:lnTo>
                  <a:lnTo>
                    <a:pt x="7957" y="19085"/>
                  </a:lnTo>
                  <a:lnTo>
                    <a:pt x="7269" y="19270"/>
                  </a:lnTo>
                  <a:lnTo>
                    <a:pt x="6645" y="19465"/>
                  </a:lnTo>
                  <a:lnTo>
                    <a:pt x="6082" y="19695"/>
                  </a:lnTo>
                  <a:lnTo>
                    <a:pt x="5603" y="19945"/>
                  </a:lnTo>
                  <a:lnTo>
                    <a:pt x="5228" y="20210"/>
                  </a:lnTo>
                  <a:lnTo>
                    <a:pt x="4874" y="20485"/>
                  </a:lnTo>
                  <a:lnTo>
                    <a:pt x="4582" y="20770"/>
                  </a:lnTo>
                  <a:lnTo>
                    <a:pt x="4249" y="21050"/>
                  </a:lnTo>
                  <a:lnTo>
                    <a:pt x="3916" y="21325"/>
                  </a:lnTo>
                  <a:lnTo>
                    <a:pt x="3562" y="21600"/>
                  </a:lnTo>
                  <a:lnTo>
                    <a:pt x="0" y="21600"/>
                  </a:lnTo>
                  <a:lnTo>
                    <a:pt x="354" y="21390"/>
                  </a:lnTo>
                  <a:lnTo>
                    <a:pt x="687" y="21160"/>
                  </a:lnTo>
                  <a:lnTo>
                    <a:pt x="958" y="20915"/>
                  </a:lnTo>
                  <a:lnTo>
                    <a:pt x="1250" y="20655"/>
                  </a:lnTo>
                  <a:lnTo>
                    <a:pt x="1875" y="20095"/>
                  </a:lnTo>
                  <a:lnTo>
                    <a:pt x="2270" y="19820"/>
                  </a:lnTo>
                  <a:lnTo>
                    <a:pt x="2687" y="19545"/>
                  </a:lnTo>
                  <a:lnTo>
                    <a:pt x="3249" y="19275"/>
                  </a:lnTo>
                  <a:lnTo>
                    <a:pt x="3874" y="19020"/>
                  </a:lnTo>
                  <a:lnTo>
                    <a:pt x="4624" y="18780"/>
                  </a:lnTo>
                  <a:lnTo>
                    <a:pt x="5436" y="18565"/>
                  </a:lnTo>
                  <a:lnTo>
                    <a:pt x="6311" y="18360"/>
                  </a:lnTo>
                  <a:lnTo>
                    <a:pt x="7249" y="18170"/>
                  </a:lnTo>
                  <a:lnTo>
                    <a:pt x="8165" y="17995"/>
                  </a:lnTo>
                  <a:lnTo>
                    <a:pt x="9123" y="17825"/>
                  </a:lnTo>
                  <a:lnTo>
                    <a:pt x="10040" y="17655"/>
                  </a:lnTo>
                  <a:lnTo>
                    <a:pt x="10894" y="17495"/>
                  </a:lnTo>
                  <a:lnTo>
                    <a:pt x="11685" y="17330"/>
                  </a:lnTo>
                  <a:lnTo>
                    <a:pt x="12373" y="17170"/>
                  </a:lnTo>
                  <a:lnTo>
                    <a:pt x="12914" y="17000"/>
                  </a:lnTo>
                  <a:lnTo>
                    <a:pt x="13289" y="16835"/>
                  </a:lnTo>
                  <a:lnTo>
                    <a:pt x="13477" y="16680"/>
                  </a:lnTo>
                  <a:lnTo>
                    <a:pt x="13581" y="16510"/>
                  </a:lnTo>
                  <a:lnTo>
                    <a:pt x="13622" y="16325"/>
                  </a:lnTo>
                  <a:lnTo>
                    <a:pt x="13560" y="16120"/>
                  </a:lnTo>
                  <a:lnTo>
                    <a:pt x="13477" y="15905"/>
                  </a:lnTo>
                  <a:lnTo>
                    <a:pt x="13372" y="15685"/>
                  </a:lnTo>
                  <a:lnTo>
                    <a:pt x="13268" y="15455"/>
                  </a:lnTo>
                  <a:lnTo>
                    <a:pt x="13039" y="15105"/>
                  </a:lnTo>
                  <a:lnTo>
                    <a:pt x="12914" y="14760"/>
                  </a:lnTo>
                  <a:lnTo>
                    <a:pt x="12831" y="14405"/>
                  </a:lnTo>
                  <a:lnTo>
                    <a:pt x="12873" y="14045"/>
                  </a:lnTo>
                  <a:lnTo>
                    <a:pt x="13081" y="13685"/>
                  </a:lnTo>
                  <a:lnTo>
                    <a:pt x="13372" y="13405"/>
                  </a:lnTo>
                  <a:lnTo>
                    <a:pt x="13768" y="13130"/>
                  </a:lnTo>
                  <a:lnTo>
                    <a:pt x="14268" y="12870"/>
                  </a:lnTo>
                  <a:lnTo>
                    <a:pt x="14810" y="12605"/>
                  </a:lnTo>
                  <a:lnTo>
                    <a:pt x="16476" y="11905"/>
                  </a:lnTo>
                  <a:lnTo>
                    <a:pt x="16934" y="11710"/>
                  </a:lnTo>
                  <a:lnTo>
                    <a:pt x="17372" y="11515"/>
                  </a:lnTo>
                  <a:lnTo>
                    <a:pt x="17726" y="11325"/>
                  </a:lnTo>
                  <a:lnTo>
                    <a:pt x="17997" y="11140"/>
                  </a:lnTo>
                  <a:lnTo>
                    <a:pt x="18184" y="10970"/>
                  </a:lnTo>
                  <a:lnTo>
                    <a:pt x="18246" y="10800"/>
                  </a:lnTo>
                  <a:lnTo>
                    <a:pt x="18184" y="10630"/>
                  </a:lnTo>
                  <a:lnTo>
                    <a:pt x="17997" y="10460"/>
                  </a:lnTo>
                  <a:lnTo>
                    <a:pt x="17726" y="10275"/>
                  </a:lnTo>
                  <a:lnTo>
                    <a:pt x="17372" y="10085"/>
                  </a:lnTo>
                  <a:lnTo>
                    <a:pt x="16934" y="9890"/>
                  </a:lnTo>
                  <a:lnTo>
                    <a:pt x="16476" y="9695"/>
                  </a:lnTo>
                  <a:lnTo>
                    <a:pt x="14810" y="8995"/>
                  </a:lnTo>
                  <a:lnTo>
                    <a:pt x="14268" y="8730"/>
                  </a:lnTo>
                  <a:lnTo>
                    <a:pt x="13768" y="8470"/>
                  </a:lnTo>
                  <a:lnTo>
                    <a:pt x="13372" y="8195"/>
                  </a:lnTo>
                  <a:lnTo>
                    <a:pt x="13081" y="7915"/>
                  </a:lnTo>
                  <a:lnTo>
                    <a:pt x="12873" y="7555"/>
                  </a:lnTo>
                  <a:lnTo>
                    <a:pt x="12831" y="7195"/>
                  </a:lnTo>
                  <a:lnTo>
                    <a:pt x="12914" y="6840"/>
                  </a:lnTo>
                  <a:lnTo>
                    <a:pt x="13039" y="6495"/>
                  </a:lnTo>
                  <a:lnTo>
                    <a:pt x="13268" y="6145"/>
                  </a:lnTo>
                  <a:lnTo>
                    <a:pt x="13372" y="5915"/>
                  </a:lnTo>
                  <a:lnTo>
                    <a:pt x="13477" y="5695"/>
                  </a:lnTo>
                  <a:lnTo>
                    <a:pt x="13560" y="5480"/>
                  </a:lnTo>
                  <a:lnTo>
                    <a:pt x="13622" y="5275"/>
                  </a:lnTo>
                  <a:lnTo>
                    <a:pt x="13581" y="5090"/>
                  </a:lnTo>
                  <a:lnTo>
                    <a:pt x="13477" y="4920"/>
                  </a:lnTo>
                  <a:lnTo>
                    <a:pt x="13289" y="4765"/>
                  </a:lnTo>
                  <a:lnTo>
                    <a:pt x="12914" y="4600"/>
                  </a:lnTo>
                  <a:lnTo>
                    <a:pt x="12373" y="4430"/>
                  </a:lnTo>
                  <a:lnTo>
                    <a:pt x="11685" y="4270"/>
                  </a:lnTo>
                  <a:lnTo>
                    <a:pt x="10894" y="4110"/>
                  </a:lnTo>
                  <a:lnTo>
                    <a:pt x="10040" y="3945"/>
                  </a:lnTo>
                  <a:lnTo>
                    <a:pt x="9123" y="3775"/>
                  </a:lnTo>
                  <a:lnTo>
                    <a:pt x="8165" y="3605"/>
                  </a:lnTo>
                  <a:lnTo>
                    <a:pt x="7249" y="3430"/>
                  </a:lnTo>
                  <a:lnTo>
                    <a:pt x="6311" y="3240"/>
                  </a:lnTo>
                  <a:lnTo>
                    <a:pt x="5436" y="3035"/>
                  </a:lnTo>
                  <a:lnTo>
                    <a:pt x="4624" y="2820"/>
                  </a:lnTo>
                  <a:lnTo>
                    <a:pt x="3874" y="2580"/>
                  </a:lnTo>
                  <a:lnTo>
                    <a:pt x="3249" y="2325"/>
                  </a:lnTo>
                  <a:lnTo>
                    <a:pt x="2687" y="2055"/>
                  </a:lnTo>
                  <a:lnTo>
                    <a:pt x="2270" y="1780"/>
                  </a:lnTo>
                  <a:lnTo>
                    <a:pt x="1875" y="1505"/>
                  </a:lnTo>
                  <a:lnTo>
                    <a:pt x="1250" y="945"/>
                  </a:lnTo>
                  <a:lnTo>
                    <a:pt x="958" y="685"/>
                  </a:lnTo>
                  <a:lnTo>
                    <a:pt x="687" y="440"/>
                  </a:lnTo>
                  <a:lnTo>
                    <a:pt x="354" y="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56344" y="6413957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3F3F2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xfrm>
            <a:off x="1252727" y="381000"/>
            <a:ext cx="10172701" cy="149351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51677" y="2199632"/>
            <a:ext cx="4800601" cy="63253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lvl1pPr>
            <a:lvl2pPr marL="0" indent="45720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lvl2pPr>
            <a:lvl3pPr marL="0" indent="91440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lvl3pPr>
            <a:lvl4pPr marL="0" indent="137160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lvl4pPr>
            <a:lvl5pPr marL="0" indent="182880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633864" y="2199633"/>
            <a:ext cx="4800601" cy="632529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pPr>
            <a:endParaRPr/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ight scallop background shapeFreeform 11"/>
          <p:cNvSpPr/>
          <p:nvPr/>
        </p:nvSpPr>
        <p:spPr>
          <a:xfrm>
            <a:off x="7389811" y="0"/>
            <a:ext cx="4802189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21" y="21390"/>
                </a:lnTo>
                <a:lnTo>
                  <a:pt x="57" y="21215"/>
                </a:lnTo>
                <a:lnTo>
                  <a:pt x="100" y="21050"/>
                </a:lnTo>
                <a:lnTo>
                  <a:pt x="243" y="20780"/>
                </a:lnTo>
                <a:lnTo>
                  <a:pt x="328" y="20665"/>
                </a:lnTo>
                <a:lnTo>
                  <a:pt x="493" y="20435"/>
                </a:lnTo>
                <a:lnTo>
                  <a:pt x="571" y="20310"/>
                </a:lnTo>
                <a:lnTo>
                  <a:pt x="643" y="20180"/>
                </a:lnTo>
                <a:lnTo>
                  <a:pt x="707" y="20035"/>
                </a:lnTo>
                <a:lnTo>
                  <a:pt x="757" y="19880"/>
                </a:lnTo>
                <a:lnTo>
                  <a:pt x="793" y="19690"/>
                </a:lnTo>
                <a:lnTo>
                  <a:pt x="807" y="19475"/>
                </a:lnTo>
                <a:lnTo>
                  <a:pt x="793" y="19255"/>
                </a:lnTo>
                <a:lnTo>
                  <a:pt x="757" y="19075"/>
                </a:lnTo>
                <a:lnTo>
                  <a:pt x="707" y="18910"/>
                </a:lnTo>
                <a:lnTo>
                  <a:pt x="643" y="18760"/>
                </a:lnTo>
                <a:lnTo>
                  <a:pt x="571" y="18630"/>
                </a:lnTo>
                <a:lnTo>
                  <a:pt x="486" y="18510"/>
                </a:lnTo>
                <a:lnTo>
                  <a:pt x="400" y="18395"/>
                </a:lnTo>
                <a:lnTo>
                  <a:pt x="314" y="18275"/>
                </a:lnTo>
                <a:lnTo>
                  <a:pt x="236" y="18150"/>
                </a:lnTo>
                <a:lnTo>
                  <a:pt x="157" y="18020"/>
                </a:lnTo>
                <a:lnTo>
                  <a:pt x="93" y="17875"/>
                </a:lnTo>
                <a:lnTo>
                  <a:pt x="50" y="17710"/>
                </a:lnTo>
                <a:lnTo>
                  <a:pt x="7" y="17520"/>
                </a:lnTo>
                <a:lnTo>
                  <a:pt x="0" y="17305"/>
                </a:lnTo>
                <a:lnTo>
                  <a:pt x="7" y="17090"/>
                </a:lnTo>
                <a:lnTo>
                  <a:pt x="50" y="16900"/>
                </a:lnTo>
                <a:lnTo>
                  <a:pt x="93" y="16735"/>
                </a:lnTo>
                <a:lnTo>
                  <a:pt x="157" y="16595"/>
                </a:lnTo>
                <a:lnTo>
                  <a:pt x="236" y="16460"/>
                </a:lnTo>
                <a:lnTo>
                  <a:pt x="314" y="16335"/>
                </a:lnTo>
                <a:lnTo>
                  <a:pt x="400" y="16220"/>
                </a:lnTo>
                <a:lnTo>
                  <a:pt x="486" y="16110"/>
                </a:lnTo>
                <a:lnTo>
                  <a:pt x="571" y="15985"/>
                </a:lnTo>
                <a:lnTo>
                  <a:pt x="643" y="15855"/>
                </a:lnTo>
                <a:lnTo>
                  <a:pt x="707" y="15710"/>
                </a:lnTo>
                <a:lnTo>
                  <a:pt x="757" y="15545"/>
                </a:lnTo>
                <a:lnTo>
                  <a:pt x="793" y="15355"/>
                </a:lnTo>
                <a:lnTo>
                  <a:pt x="807" y="15140"/>
                </a:lnTo>
                <a:lnTo>
                  <a:pt x="793" y="14925"/>
                </a:lnTo>
                <a:lnTo>
                  <a:pt x="757" y="14735"/>
                </a:lnTo>
                <a:lnTo>
                  <a:pt x="707" y="14570"/>
                </a:lnTo>
                <a:lnTo>
                  <a:pt x="643" y="14425"/>
                </a:lnTo>
                <a:lnTo>
                  <a:pt x="571" y="14290"/>
                </a:lnTo>
                <a:lnTo>
                  <a:pt x="486" y="14170"/>
                </a:lnTo>
                <a:lnTo>
                  <a:pt x="314" y="13935"/>
                </a:lnTo>
                <a:lnTo>
                  <a:pt x="236" y="13815"/>
                </a:lnTo>
                <a:lnTo>
                  <a:pt x="157" y="13680"/>
                </a:lnTo>
                <a:lnTo>
                  <a:pt x="93" y="13535"/>
                </a:lnTo>
                <a:lnTo>
                  <a:pt x="50" y="13370"/>
                </a:lnTo>
                <a:lnTo>
                  <a:pt x="7" y="13185"/>
                </a:lnTo>
                <a:lnTo>
                  <a:pt x="0" y="12965"/>
                </a:lnTo>
                <a:lnTo>
                  <a:pt x="7" y="12750"/>
                </a:lnTo>
                <a:lnTo>
                  <a:pt x="50" y="12560"/>
                </a:lnTo>
                <a:lnTo>
                  <a:pt x="93" y="12395"/>
                </a:lnTo>
                <a:lnTo>
                  <a:pt x="157" y="12255"/>
                </a:lnTo>
                <a:lnTo>
                  <a:pt x="236" y="12120"/>
                </a:lnTo>
                <a:lnTo>
                  <a:pt x="314" y="12005"/>
                </a:lnTo>
                <a:lnTo>
                  <a:pt x="486" y="11770"/>
                </a:lnTo>
                <a:lnTo>
                  <a:pt x="571" y="11645"/>
                </a:lnTo>
                <a:lnTo>
                  <a:pt x="643" y="11515"/>
                </a:lnTo>
                <a:lnTo>
                  <a:pt x="707" y="11370"/>
                </a:lnTo>
                <a:lnTo>
                  <a:pt x="757" y="11205"/>
                </a:lnTo>
                <a:lnTo>
                  <a:pt x="793" y="11015"/>
                </a:lnTo>
                <a:lnTo>
                  <a:pt x="807" y="10795"/>
                </a:lnTo>
                <a:lnTo>
                  <a:pt x="793" y="10585"/>
                </a:lnTo>
                <a:lnTo>
                  <a:pt x="757" y="10395"/>
                </a:lnTo>
                <a:lnTo>
                  <a:pt x="707" y="10230"/>
                </a:lnTo>
                <a:lnTo>
                  <a:pt x="643" y="10085"/>
                </a:lnTo>
                <a:lnTo>
                  <a:pt x="571" y="9955"/>
                </a:lnTo>
                <a:lnTo>
                  <a:pt x="486" y="9830"/>
                </a:lnTo>
                <a:lnTo>
                  <a:pt x="400" y="9715"/>
                </a:lnTo>
                <a:lnTo>
                  <a:pt x="314" y="9595"/>
                </a:lnTo>
                <a:lnTo>
                  <a:pt x="236" y="9480"/>
                </a:lnTo>
                <a:lnTo>
                  <a:pt x="157" y="9345"/>
                </a:lnTo>
                <a:lnTo>
                  <a:pt x="93" y="9205"/>
                </a:lnTo>
                <a:lnTo>
                  <a:pt x="50" y="9035"/>
                </a:lnTo>
                <a:lnTo>
                  <a:pt x="7" y="8850"/>
                </a:lnTo>
                <a:lnTo>
                  <a:pt x="0" y="8635"/>
                </a:lnTo>
                <a:lnTo>
                  <a:pt x="7" y="8415"/>
                </a:lnTo>
                <a:lnTo>
                  <a:pt x="50" y="8230"/>
                </a:lnTo>
                <a:lnTo>
                  <a:pt x="93" y="8065"/>
                </a:lnTo>
                <a:lnTo>
                  <a:pt x="157" y="7915"/>
                </a:lnTo>
                <a:lnTo>
                  <a:pt x="236" y="7785"/>
                </a:lnTo>
                <a:lnTo>
                  <a:pt x="314" y="7665"/>
                </a:lnTo>
                <a:lnTo>
                  <a:pt x="400" y="7545"/>
                </a:lnTo>
                <a:lnTo>
                  <a:pt x="486" y="7430"/>
                </a:lnTo>
                <a:lnTo>
                  <a:pt x="571" y="7305"/>
                </a:lnTo>
                <a:lnTo>
                  <a:pt x="643" y="7175"/>
                </a:lnTo>
                <a:lnTo>
                  <a:pt x="707" y="7030"/>
                </a:lnTo>
                <a:lnTo>
                  <a:pt x="757" y="6865"/>
                </a:lnTo>
                <a:lnTo>
                  <a:pt x="793" y="6675"/>
                </a:lnTo>
                <a:lnTo>
                  <a:pt x="807" y="6460"/>
                </a:lnTo>
                <a:lnTo>
                  <a:pt x="793" y="6245"/>
                </a:lnTo>
                <a:lnTo>
                  <a:pt x="757" y="6055"/>
                </a:lnTo>
                <a:lnTo>
                  <a:pt x="707" y="5890"/>
                </a:lnTo>
                <a:lnTo>
                  <a:pt x="643" y="5745"/>
                </a:lnTo>
                <a:lnTo>
                  <a:pt x="571" y="5615"/>
                </a:lnTo>
                <a:lnTo>
                  <a:pt x="486" y="5490"/>
                </a:lnTo>
                <a:lnTo>
                  <a:pt x="400" y="5380"/>
                </a:lnTo>
                <a:lnTo>
                  <a:pt x="314" y="5265"/>
                </a:lnTo>
                <a:lnTo>
                  <a:pt x="236" y="5140"/>
                </a:lnTo>
                <a:lnTo>
                  <a:pt x="157" y="5005"/>
                </a:lnTo>
                <a:lnTo>
                  <a:pt x="93" y="4865"/>
                </a:lnTo>
                <a:lnTo>
                  <a:pt x="50" y="4700"/>
                </a:lnTo>
                <a:lnTo>
                  <a:pt x="7" y="4510"/>
                </a:lnTo>
                <a:lnTo>
                  <a:pt x="0" y="4295"/>
                </a:lnTo>
                <a:lnTo>
                  <a:pt x="7" y="4080"/>
                </a:lnTo>
                <a:lnTo>
                  <a:pt x="50" y="3890"/>
                </a:lnTo>
                <a:lnTo>
                  <a:pt x="93" y="3725"/>
                </a:lnTo>
                <a:lnTo>
                  <a:pt x="157" y="3580"/>
                </a:lnTo>
                <a:lnTo>
                  <a:pt x="236" y="3450"/>
                </a:lnTo>
                <a:lnTo>
                  <a:pt x="314" y="3325"/>
                </a:lnTo>
                <a:lnTo>
                  <a:pt x="400" y="3205"/>
                </a:lnTo>
                <a:lnTo>
                  <a:pt x="486" y="3090"/>
                </a:lnTo>
                <a:lnTo>
                  <a:pt x="571" y="2970"/>
                </a:lnTo>
                <a:lnTo>
                  <a:pt x="643" y="2840"/>
                </a:lnTo>
                <a:lnTo>
                  <a:pt x="707" y="2690"/>
                </a:lnTo>
                <a:lnTo>
                  <a:pt x="757" y="2525"/>
                </a:lnTo>
                <a:lnTo>
                  <a:pt x="793" y="2345"/>
                </a:lnTo>
                <a:lnTo>
                  <a:pt x="807" y="2120"/>
                </a:lnTo>
                <a:lnTo>
                  <a:pt x="793" y="1910"/>
                </a:lnTo>
                <a:lnTo>
                  <a:pt x="757" y="1720"/>
                </a:lnTo>
                <a:lnTo>
                  <a:pt x="707" y="1565"/>
                </a:lnTo>
                <a:lnTo>
                  <a:pt x="643" y="1420"/>
                </a:lnTo>
                <a:lnTo>
                  <a:pt x="571" y="1290"/>
                </a:lnTo>
                <a:lnTo>
                  <a:pt x="493" y="1165"/>
                </a:lnTo>
                <a:lnTo>
                  <a:pt x="328" y="935"/>
                </a:lnTo>
                <a:lnTo>
                  <a:pt x="243" y="820"/>
                </a:lnTo>
                <a:lnTo>
                  <a:pt x="100" y="550"/>
                </a:lnTo>
                <a:lnTo>
                  <a:pt x="57" y="385"/>
                </a:lnTo>
                <a:lnTo>
                  <a:pt x="21" y="210"/>
                </a:lnTo>
                <a:lnTo>
                  <a:pt x="0" y="0"/>
                </a:lnTo>
                <a:close/>
              </a:path>
            </a:pathLst>
          </a:custGeom>
          <a:solidFill>
            <a:srgbClr val="0B082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8337884" y="457198"/>
            <a:ext cx="3092116" cy="1196673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1900" b="1" spc="300">
                <a:solidFill>
                  <a:schemeClr val="accent1"/>
                </a:solidFill>
                <a:latin typeface="+mj-lt"/>
                <a:ea typeface="+mj-ea"/>
                <a:cs typeface="+mj-cs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65050" y="920376"/>
            <a:ext cx="6158419" cy="49851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37884" y="1741335"/>
            <a:ext cx="3092116" cy="416416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pPr>
            <a:endParaRPr/>
          </a:p>
        </p:txBody>
      </p:sp>
      <p:sp>
        <p:nvSpPr>
          <p:cNvPr id="83" name="left edge borderRectangle 7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649814" y="6413957"/>
            <a:ext cx="273656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icture Placeholder 2"/>
          <p:cNvSpPr>
            <a:spLocks noGrp="1"/>
          </p:cNvSpPr>
          <p:nvPr>
            <p:ph type="pic" idx="13"/>
          </p:nvPr>
        </p:nvSpPr>
        <p:spPr>
          <a:xfrm>
            <a:off x="283463" y="0"/>
            <a:ext cx="7355587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2" name="right scallop background shapeFreeform 11"/>
          <p:cNvSpPr/>
          <p:nvPr/>
        </p:nvSpPr>
        <p:spPr>
          <a:xfrm>
            <a:off x="7389811" y="0"/>
            <a:ext cx="4802189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21" y="21390"/>
                </a:lnTo>
                <a:lnTo>
                  <a:pt x="57" y="21215"/>
                </a:lnTo>
                <a:lnTo>
                  <a:pt x="100" y="21050"/>
                </a:lnTo>
                <a:lnTo>
                  <a:pt x="243" y="20780"/>
                </a:lnTo>
                <a:lnTo>
                  <a:pt x="328" y="20665"/>
                </a:lnTo>
                <a:lnTo>
                  <a:pt x="493" y="20435"/>
                </a:lnTo>
                <a:lnTo>
                  <a:pt x="571" y="20310"/>
                </a:lnTo>
                <a:lnTo>
                  <a:pt x="643" y="20180"/>
                </a:lnTo>
                <a:lnTo>
                  <a:pt x="707" y="20035"/>
                </a:lnTo>
                <a:lnTo>
                  <a:pt x="757" y="19880"/>
                </a:lnTo>
                <a:lnTo>
                  <a:pt x="793" y="19690"/>
                </a:lnTo>
                <a:lnTo>
                  <a:pt x="807" y="19475"/>
                </a:lnTo>
                <a:lnTo>
                  <a:pt x="793" y="19255"/>
                </a:lnTo>
                <a:lnTo>
                  <a:pt x="757" y="19075"/>
                </a:lnTo>
                <a:lnTo>
                  <a:pt x="707" y="18910"/>
                </a:lnTo>
                <a:lnTo>
                  <a:pt x="643" y="18760"/>
                </a:lnTo>
                <a:lnTo>
                  <a:pt x="571" y="18630"/>
                </a:lnTo>
                <a:lnTo>
                  <a:pt x="486" y="18510"/>
                </a:lnTo>
                <a:lnTo>
                  <a:pt x="400" y="18395"/>
                </a:lnTo>
                <a:lnTo>
                  <a:pt x="314" y="18275"/>
                </a:lnTo>
                <a:lnTo>
                  <a:pt x="236" y="18150"/>
                </a:lnTo>
                <a:lnTo>
                  <a:pt x="157" y="18020"/>
                </a:lnTo>
                <a:lnTo>
                  <a:pt x="93" y="17875"/>
                </a:lnTo>
                <a:lnTo>
                  <a:pt x="50" y="17710"/>
                </a:lnTo>
                <a:lnTo>
                  <a:pt x="7" y="17520"/>
                </a:lnTo>
                <a:lnTo>
                  <a:pt x="0" y="17305"/>
                </a:lnTo>
                <a:lnTo>
                  <a:pt x="7" y="17090"/>
                </a:lnTo>
                <a:lnTo>
                  <a:pt x="50" y="16900"/>
                </a:lnTo>
                <a:lnTo>
                  <a:pt x="93" y="16735"/>
                </a:lnTo>
                <a:lnTo>
                  <a:pt x="157" y="16595"/>
                </a:lnTo>
                <a:lnTo>
                  <a:pt x="236" y="16460"/>
                </a:lnTo>
                <a:lnTo>
                  <a:pt x="314" y="16335"/>
                </a:lnTo>
                <a:lnTo>
                  <a:pt x="400" y="16220"/>
                </a:lnTo>
                <a:lnTo>
                  <a:pt x="486" y="16110"/>
                </a:lnTo>
                <a:lnTo>
                  <a:pt x="571" y="15985"/>
                </a:lnTo>
                <a:lnTo>
                  <a:pt x="643" y="15855"/>
                </a:lnTo>
                <a:lnTo>
                  <a:pt x="707" y="15710"/>
                </a:lnTo>
                <a:lnTo>
                  <a:pt x="757" y="15545"/>
                </a:lnTo>
                <a:lnTo>
                  <a:pt x="793" y="15355"/>
                </a:lnTo>
                <a:lnTo>
                  <a:pt x="807" y="15140"/>
                </a:lnTo>
                <a:lnTo>
                  <a:pt x="793" y="14925"/>
                </a:lnTo>
                <a:lnTo>
                  <a:pt x="757" y="14735"/>
                </a:lnTo>
                <a:lnTo>
                  <a:pt x="707" y="14570"/>
                </a:lnTo>
                <a:lnTo>
                  <a:pt x="643" y="14425"/>
                </a:lnTo>
                <a:lnTo>
                  <a:pt x="571" y="14290"/>
                </a:lnTo>
                <a:lnTo>
                  <a:pt x="486" y="14170"/>
                </a:lnTo>
                <a:lnTo>
                  <a:pt x="314" y="13935"/>
                </a:lnTo>
                <a:lnTo>
                  <a:pt x="236" y="13815"/>
                </a:lnTo>
                <a:lnTo>
                  <a:pt x="157" y="13680"/>
                </a:lnTo>
                <a:lnTo>
                  <a:pt x="93" y="13535"/>
                </a:lnTo>
                <a:lnTo>
                  <a:pt x="50" y="13370"/>
                </a:lnTo>
                <a:lnTo>
                  <a:pt x="7" y="13185"/>
                </a:lnTo>
                <a:lnTo>
                  <a:pt x="0" y="12965"/>
                </a:lnTo>
                <a:lnTo>
                  <a:pt x="7" y="12750"/>
                </a:lnTo>
                <a:lnTo>
                  <a:pt x="50" y="12560"/>
                </a:lnTo>
                <a:lnTo>
                  <a:pt x="93" y="12395"/>
                </a:lnTo>
                <a:lnTo>
                  <a:pt x="157" y="12255"/>
                </a:lnTo>
                <a:lnTo>
                  <a:pt x="236" y="12120"/>
                </a:lnTo>
                <a:lnTo>
                  <a:pt x="314" y="12005"/>
                </a:lnTo>
                <a:lnTo>
                  <a:pt x="486" y="11770"/>
                </a:lnTo>
                <a:lnTo>
                  <a:pt x="571" y="11645"/>
                </a:lnTo>
                <a:lnTo>
                  <a:pt x="643" y="11515"/>
                </a:lnTo>
                <a:lnTo>
                  <a:pt x="707" y="11370"/>
                </a:lnTo>
                <a:lnTo>
                  <a:pt x="757" y="11205"/>
                </a:lnTo>
                <a:lnTo>
                  <a:pt x="793" y="11015"/>
                </a:lnTo>
                <a:lnTo>
                  <a:pt x="807" y="10795"/>
                </a:lnTo>
                <a:lnTo>
                  <a:pt x="793" y="10585"/>
                </a:lnTo>
                <a:lnTo>
                  <a:pt x="757" y="10395"/>
                </a:lnTo>
                <a:lnTo>
                  <a:pt x="707" y="10230"/>
                </a:lnTo>
                <a:lnTo>
                  <a:pt x="643" y="10085"/>
                </a:lnTo>
                <a:lnTo>
                  <a:pt x="571" y="9955"/>
                </a:lnTo>
                <a:lnTo>
                  <a:pt x="486" y="9830"/>
                </a:lnTo>
                <a:lnTo>
                  <a:pt x="400" y="9715"/>
                </a:lnTo>
                <a:lnTo>
                  <a:pt x="314" y="9595"/>
                </a:lnTo>
                <a:lnTo>
                  <a:pt x="236" y="9480"/>
                </a:lnTo>
                <a:lnTo>
                  <a:pt x="157" y="9345"/>
                </a:lnTo>
                <a:lnTo>
                  <a:pt x="93" y="9205"/>
                </a:lnTo>
                <a:lnTo>
                  <a:pt x="50" y="9035"/>
                </a:lnTo>
                <a:lnTo>
                  <a:pt x="7" y="8850"/>
                </a:lnTo>
                <a:lnTo>
                  <a:pt x="0" y="8635"/>
                </a:lnTo>
                <a:lnTo>
                  <a:pt x="7" y="8415"/>
                </a:lnTo>
                <a:lnTo>
                  <a:pt x="50" y="8230"/>
                </a:lnTo>
                <a:lnTo>
                  <a:pt x="93" y="8065"/>
                </a:lnTo>
                <a:lnTo>
                  <a:pt x="157" y="7915"/>
                </a:lnTo>
                <a:lnTo>
                  <a:pt x="236" y="7785"/>
                </a:lnTo>
                <a:lnTo>
                  <a:pt x="314" y="7665"/>
                </a:lnTo>
                <a:lnTo>
                  <a:pt x="400" y="7545"/>
                </a:lnTo>
                <a:lnTo>
                  <a:pt x="486" y="7430"/>
                </a:lnTo>
                <a:lnTo>
                  <a:pt x="571" y="7305"/>
                </a:lnTo>
                <a:lnTo>
                  <a:pt x="643" y="7175"/>
                </a:lnTo>
                <a:lnTo>
                  <a:pt x="707" y="7030"/>
                </a:lnTo>
                <a:lnTo>
                  <a:pt x="757" y="6865"/>
                </a:lnTo>
                <a:lnTo>
                  <a:pt x="793" y="6675"/>
                </a:lnTo>
                <a:lnTo>
                  <a:pt x="807" y="6460"/>
                </a:lnTo>
                <a:lnTo>
                  <a:pt x="793" y="6245"/>
                </a:lnTo>
                <a:lnTo>
                  <a:pt x="757" y="6055"/>
                </a:lnTo>
                <a:lnTo>
                  <a:pt x="707" y="5890"/>
                </a:lnTo>
                <a:lnTo>
                  <a:pt x="643" y="5745"/>
                </a:lnTo>
                <a:lnTo>
                  <a:pt x="571" y="5615"/>
                </a:lnTo>
                <a:lnTo>
                  <a:pt x="486" y="5490"/>
                </a:lnTo>
                <a:lnTo>
                  <a:pt x="400" y="5380"/>
                </a:lnTo>
                <a:lnTo>
                  <a:pt x="314" y="5265"/>
                </a:lnTo>
                <a:lnTo>
                  <a:pt x="236" y="5140"/>
                </a:lnTo>
                <a:lnTo>
                  <a:pt x="157" y="5005"/>
                </a:lnTo>
                <a:lnTo>
                  <a:pt x="93" y="4865"/>
                </a:lnTo>
                <a:lnTo>
                  <a:pt x="50" y="4700"/>
                </a:lnTo>
                <a:lnTo>
                  <a:pt x="7" y="4510"/>
                </a:lnTo>
                <a:lnTo>
                  <a:pt x="0" y="4295"/>
                </a:lnTo>
                <a:lnTo>
                  <a:pt x="7" y="4080"/>
                </a:lnTo>
                <a:lnTo>
                  <a:pt x="50" y="3890"/>
                </a:lnTo>
                <a:lnTo>
                  <a:pt x="93" y="3725"/>
                </a:lnTo>
                <a:lnTo>
                  <a:pt x="157" y="3580"/>
                </a:lnTo>
                <a:lnTo>
                  <a:pt x="236" y="3450"/>
                </a:lnTo>
                <a:lnTo>
                  <a:pt x="314" y="3325"/>
                </a:lnTo>
                <a:lnTo>
                  <a:pt x="400" y="3205"/>
                </a:lnTo>
                <a:lnTo>
                  <a:pt x="486" y="3090"/>
                </a:lnTo>
                <a:lnTo>
                  <a:pt x="571" y="2970"/>
                </a:lnTo>
                <a:lnTo>
                  <a:pt x="643" y="2840"/>
                </a:lnTo>
                <a:lnTo>
                  <a:pt x="707" y="2690"/>
                </a:lnTo>
                <a:lnTo>
                  <a:pt x="757" y="2525"/>
                </a:lnTo>
                <a:lnTo>
                  <a:pt x="793" y="2345"/>
                </a:lnTo>
                <a:lnTo>
                  <a:pt x="807" y="2120"/>
                </a:lnTo>
                <a:lnTo>
                  <a:pt x="793" y="1910"/>
                </a:lnTo>
                <a:lnTo>
                  <a:pt x="757" y="1720"/>
                </a:lnTo>
                <a:lnTo>
                  <a:pt x="707" y="1565"/>
                </a:lnTo>
                <a:lnTo>
                  <a:pt x="643" y="1420"/>
                </a:lnTo>
                <a:lnTo>
                  <a:pt x="571" y="1290"/>
                </a:lnTo>
                <a:lnTo>
                  <a:pt x="493" y="1165"/>
                </a:lnTo>
                <a:lnTo>
                  <a:pt x="328" y="935"/>
                </a:lnTo>
                <a:lnTo>
                  <a:pt x="243" y="820"/>
                </a:lnTo>
                <a:lnTo>
                  <a:pt x="100" y="550"/>
                </a:lnTo>
                <a:lnTo>
                  <a:pt x="57" y="385"/>
                </a:lnTo>
                <a:lnTo>
                  <a:pt x="21" y="210"/>
                </a:lnTo>
                <a:lnTo>
                  <a:pt x="0" y="0"/>
                </a:lnTo>
                <a:close/>
              </a:path>
            </a:pathLst>
          </a:custGeom>
          <a:solidFill>
            <a:srgbClr val="0B082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3" name="left edge borderRectangle 11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4" name="Title Text"/>
          <p:cNvSpPr txBox="1">
            <a:spLocks noGrp="1"/>
          </p:cNvSpPr>
          <p:nvPr>
            <p:ph type="title"/>
          </p:nvPr>
        </p:nvSpPr>
        <p:spPr>
          <a:xfrm>
            <a:off x="8337883" y="457200"/>
            <a:ext cx="3092118" cy="119667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1900" b="1" spc="300">
                <a:solidFill>
                  <a:schemeClr val="accent1"/>
                </a:solidFill>
                <a:latin typeface="+mj-lt"/>
                <a:ea typeface="+mj-ea"/>
                <a:cs typeface="+mj-cs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9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37883" y="1741335"/>
            <a:ext cx="3092118" cy="41641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648352" y="6413957"/>
            <a:ext cx="273656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scallop edgeFreeform 6"/>
          <p:cNvSpPr/>
          <p:nvPr/>
        </p:nvSpPr>
        <p:spPr>
          <a:xfrm>
            <a:off x="0" y="0"/>
            <a:ext cx="885826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7303" y="0"/>
                </a:lnTo>
                <a:lnTo>
                  <a:pt x="17342" y="215"/>
                </a:lnTo>
                <a:lnTo>
                  <a:pt x="17535" y="405"/>
                </a:lnTo>
                <a:lnTo>
                  <a:pt x="17806" y="570"/>
                </a:lnTo>
                <a:lnTo>
                  <a:pt x="18155" y="715"/>
                </a:lnTo>
                <a:lnTo>
                  <a:pt x="18542" y="845"/>
                </a:lnTo>
                <a:lnTo>
                  <a:pt x="19006" y="960"/>
                </a:lnTo>
                <a:lnTo>
                  <a:pt x="19935" y="1200"/>
                </a:lnTo>
                <a:lnTo>
                  <a:pt x="20323" y="1315"/>
                </a:lnTo>
                <a:lnTo>
                  <a:pt x="20710" y="1445"/>
                </a:lnTo>
                <a:lnTo>
                  <a:pt x="21097" y="1590"/>
                </a:lnTo>
                <a:lnTo>
                  <a:pt x="21368" y="1755"/>
                </a:lnTo>
                <a:lnTo>
                  <a:pt x="21523" y="1945"/>
                </a:lnTo>
                <a:lnTo>
                  <a:pt x="21600" y="2160"/>
                </a:lnTo>
                <a:lnTo>
                  <a:pt x="21523" y="2375"/>
                </a:lnTo>
                <a:lnTo>
                  <a:pt x="21368" y="2565"/>
                </a:lnTo>
                <a:lnTo>
                  <a:pt x="21097" y="2730"/>
                </a:lnTo>
                <a:lnTo>
                  <a:pt x="20710" y="2875"/>
                </a:lnTo>
                <a:lnTo>
                  <a:pt x="20323" y="3005"/>
                </a:lnTo>
                <a:lnTo>
                  <a:pt x="19935" y="3120"/>
                </a:lnTo>
                <a:lnTo>
                  <a:pt x="19006" y="3360"/>
                </a:lnTo>
                <a:lnTo>
                  <a:pt x="18542" y="3475"/>
                </a:lnTo>
                <a:lnTo>
                  <a:pt x="18155" y="3605"/>
                </a:lnTo>
                <a:lnTo>
                  <a:pt x="17806" y="3750"/>
                </a:lnTo>
                <a:lnTo>
                  <a:pt x="17535" y="3915"/>
                </a:lnTo>
                <a:lnTo>
                  <a:pt x="17342" y="4105"/>
                </a:lnTo>
                <a:lnTo>
                  <a:pt x="17303" y="4320"/>
                </a:lnTo>
                <a:lnTo>
                  <a:pt x="17342" y="4535"/>
                </a:lnTo>
                <a:lnTo>
                  <a:pt x="17535" y="4725"/>
                </a:lnTo>
                <a:lnTo>
                  <a:pt x="17806" y="4890"/>
                </a:lnTo>
                <a:lnTo>
                  <a:pt x="18155" y="5035"/>
                </a:lnTo>
                <a:lnTo>
                  <a:pt x="18542" y="5165"/>
                </a:lnTo>
                <a:lnTo>
                  <a:pt x="19006" y="5280"/>
                </a:lnTo>
                <a:lnTo>
                  <a:pt x="19935" y="5520"/>
                </a:lnTo>
                <a:lnTo>
                  <a:pt x="20323" y="5635"/>
                </a:lnTo>
                <a:lnTo>
                  <a:pt x="20710" y="5765"/>
                </a:lnTo>
                <a:lnTo>
                  <a:pt x="21097" y="5910"/>
                </a:lnTo>
                <a:lnTo>
                  <a:pt x="21368" y="6075"/>
                </a:lnTo>
                <a:lnTo>
                  <a:pt x="21523" y="6265"/>
                </a:lnTo>
                <a:lnTo>
                  <a:pt x="21600" y="6480"/>
                </a:lnTo>
                <a:lnTo>
                  <a:pt x="21523" y="6695"/>
                </a:lnTo>
                <a:lnTo>
                  <a:pt x="21368" y="6885"/>
                </a:lnTo>
                <a:lnTo>
                  <a:pt x="21097" y="7050"/>
                </a:lnTo>
                <a:lnTo>
                  <a:pt x="20710" y="7195"/>
                </a:lnTo>
                <a:lnTo>
                  <a:pt x="20323" y="7325"/>
                </a:lnTo>
                <a:lnTo>
                  <a:pt x="19935" y="7440"/>
                </a:lnTo>
                <a:lnTo>
                  <a:pt x="19006" y="7680"/>
                </a:lnTo>
                <a:lnTo>
                  <a:pt x="18542" y="7795"/>
                </a:lnTo>
                <a:lnTo>
                  <a:pt x="18155" y="7925"/>
                </a:lnTo>
                <a:lnTo>
                  <a:pt x="17806" y="8070"/>
                </a:lnTo>
                <a:lnTo>
                  <a:pt x="17535" y="8235"/>
                </a:lnTo>
                <a:lnTo>
                  <a:pt x="17342" y="8425"/>
                </a:lnTo>
                <a:lnTo>
                  <a:pt x="17303" y="8640"/>
                </a:lnTo>
                <a:lnTo>
                  <a:pt x="17342" y="8855"/>
                </a:lnTo>
                <a:lnTo>
                  <a:pt x="17535" y="9045"/>
                </a:lnTo>
                <a:lnTo>
                  <a:pt x="17806" y="9210"/>
                </a:lnTo>
                <a:lnTo>
                  <a:pt x="18155" y="9355"/>
                </a:lnTo>
                <a:lnTo>
                  <a:pt x="18542" y="9485"/>
                </a:lnTo>
                <a:lnTo>
                  <a:pt x="19006" y="9600"/>
                </a:lnTo>
                <a:lnTo>
                  <a:pt x="19935" y="9840"/>
                </a:lnTo>
                <a:lnTo>
                  <a:pt x="20323" y="9955"/>
                </a:lnTo>
                <a:lnTo>
                  <a:pt x="20710" y="10085"/>
                </a:lnTo>
                <a:lnTo>
                  <a:pt x="21097" y="10230"/>
                </a:lnTo>
                <a:lnTo>
                  <a:pt x="21368" y="10395"/>
                </a:lnTo>
                <a:lnTo>
                  <a:pt x="21523" y="10585"/>
                </a:lnTo>
                <a:lnTo>
                  <a:pt x="21600" y="10795"/>
                </a:lnTo>
                <a:lnTo>
                  <a:pt x="21523" y="11015"/>
                </a:lnTo>
                <a:lnTo>
                  <a:pt x="21368" y="11205"/>
                </a:lnTo>
                <a:lnTo>
                  <a:pt x="21097" y="11370"/>
                </a:lnTo>
                <a:lnTo>
                  <a:pt x="20710" y="11515"/>
                </a:lnTo>
                <a:lnTo>
                  <a:pt x="20323" y="11645"/>
                </a:lnTo>
                <a:lnTo>
                  <a:pt x="19935" y="11760"/>
                </a:lnTo>
                <a:lnTo>
                  <a:pt x="19006" y="12000"/>
                </a:lnTo>
                <a:lnTo>
                  <a:pt x="18542" y="12115"/>
                </a:lnTo>
                <a:lnTo>
                  <a:pt x="18155" y="12245"/>
                </a:lnTo>
                <a:lnTo>
                  <a:pt x="17806" y="12390"/>
                </a:lnTo>
                <a:lnTo>
                  <a:pt x="17535" y="12555"/>
                </a:lnTo>
                <a:lnTo>
                  <a:pt x="17342" y="12745"/>
                </a:lnTo>
                <a:lnTo>
                  <a:pt x="17303" y="12960"/>
                </a:lnTo>
                <a:lnTo>
                  <a:pt x="17342" y="13175"/>
                </a:lnTo>
                <a:lnTo>
                  <a:pt x="17535" y="13365"/>
                </a:lnTo>
                <a:lnTo>
                  <a:pt x="17806" y="13530"/>
                </a:lnTo>
                <a:lnTo>
                  <a:pt x="18155" y="13675"/>
                </a:lnTo>
                <a:lnTo>
                  <a:pt x="18542" y="13805"/>
                </a:lnTo>
                <a:lnTo>
                  <a:pt x="19006" y="13920"/>
                </a:lnTo>
                <a:lnTo>
                  <a:pt x="19935" y="14160"/>
                </a:lnTo>
                <a:lnTo>
                  <a:pt x="20323" y="14275"/>
                </a:lnTo>
                <a:lnTo>
                  <a:pt x="20710" y="14405"/>
                </a:lnTo>
                <a:lnTo>
                  <a:pt x="21097" y="14550"/>
                </a:lnTo>
                <a:lnTo>
                  <a:pt x="21368" y="14715"/>
                </a:lnTo>
                <a:lnTo>
                  <a:pt x="21523" y="14905"/>
                </a:lnTo>
                <a:lnTo>
                  <a:pt x="21600" y="15120"/>
                </a:lnTo>
                <a:lnTo>
                  <a:pt x="21523" y="15335"/>
                </a:lnTo>
                <a:lnTo>
                  <a:pt x="21368" y="15525"/>
                </a:lnTo>
                <a:lnTo>
                  <a:pt x="21097" y="15690"/>
                </a:lnTo>
                <a:lnTo>
                  <a:pt x="20710" y="15835"/>
                </a:lnTo>
                <a:lnTo>
                  <a:pt x="20323" y="15965"/>
                </a:lnTo>
                <a:lnTo>
                  <a:pt x="19935" y="16080"/>
                </a:lnTo>
                <a:lnTo>
                  <a:pt x="19006" y="16320"/>
                </a:lnTo>
                <a:lnTo>
                  <a:pt x="18542" y="16435"/>
                </a:lnTo>
                <a:lnTo>
                  <a:pt x="18155" y="16565"/>
                </a:lnTo>
                <a:lnTo>
                  <a:pt x="17806" y="16710"/>
                </a:lnTo>
                <a:lnTo>
                  <a:pt x="17535" y="16875"/>
                </a:lnTo>
                <a:lnTo>
                  <a:pt x="17342" y="17065"/>
                </a:lnTo>
                <a:lnTo>
                  <a:pt x="17303" y="17280"/>
                </a:lnTo>
                <a:lnTo>
                  <a:pt x="17342" y="17495"/>
                </a:lnTo>
                <a:lnTo>
                  <a:pt x="17535" y="17685"/>
                </a:lnTo>
                <a:lnTo>
                  <a:pt x="17806" y="17850"/>
                </a:lnTo>
                <a:lnTo>
                  <a:pt x="18155" y="17995"/>
                </a:lnTo>
                <a:lnTo>
                  <a:pt x="18542" y="18125"/>
                </a:lnTo>
                <a:lnTo>
                  <a:pt x="19006" y="18240"/>
                </a:lnTo>
                <a:lnTo>
                  <a:pt x="19935" y="18480"/>
                </a:lnTo>
                <a:lnTo>
                  <a:pt x="20323" y="18595"/>
                </a:lnTo>
                <a:lnTo>
                  <a:pt x="20710" y="18725"/>
                </a:lnTo>
                <a:lnTo>
                  <a:pt x="21097" y="18870"/>
                </a:lnTo>
                <a:lnTo>
                  <a:pt x="21368" y="19035"/>
                </a:lnTo>
                <a:lnTo>
                  <a:pt x="21523" y="19225"/>
                </a:lnTo>
                <a:lnTo>
                  <a:pt x="21600" y="19440"/>
                </a:lnTo>
                <a:lnTo>
                  <a:pt x="21523" y="19655"/>
                </a:lnTo>
                <a:lnTo>
                  <a:pt x="21368" y="19845"/>
                </a:lnTo>
                <a:lnTo>
                  <a:pt x="21097" y="20010"/>
                </a:lnTo>
                <a:lnTo>
                  <a:pt x="20710" y="20155"/>
                </a:lnTo>
                <a:lnTo>
                  <a:pt x="20323" y="20285"/>
                </a:lnTo>
                <a:lnTo>
                  <a:pt x="19935" y="20400"/>
                </a:lnTo>
                <a:lnTo>
                  <a:pt x="19006" y="20640"/>
                </a:lnTo>
                <a:lnTo>
                  <a:pt x="18542" y="20755"/>
                </a:lnTo>
                <a:lnTo>
                  <a:pt x="18155" y="20885"/>
                </a:lnTo>
                <a:lnTo>
                  <a:pt x="17806" y="21030"/>
                </a:lnTo>
                <a:lnTo>
                  <a:pt x="17535" y="21195"/>
                </a:lnTo>
                <a:lnTo>
                  <a:pt x="17342" y="21385"/>
                </a:lnTo>
                <a:lnTo>
                  <a:pt x="17303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B082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ight edge borderRectangle 11"/>
          <p:cNvSpPr/>
          <p:nvPr/>
        </p:nvSpPr>
        <p:spPr>
          <a:xfrm>
            <a:off x="11908535" y="0"/>
            <a:ext cx="283465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1251677" y="382384"/>
            <a:ext cx="10178324" cy="1492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56344" y="6413957"/>
            <a:ext cx="273656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9pPr>
    </p:titleStyle>
    <p:bodyStyle>
      <a:lvl1pPr marL="228600" marR="0" indent="-22860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1pPr>
      <a:lvl2pPr marL="711200" marR="0" indent="-25400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–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2pPr>
      <a:lvl3pPr marL="1200150" marR="0" indent="-28575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3pPr>
      <a:lvl4pPr marL="16981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–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4pPr>
      <a:lvl5pPr marL="21553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5pPr>
      <a:lvl6pPr marL="26125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–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6pPr>
      <a:lvl7pPr marL="30697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7pPr>
      <a:lvl8pPr marL="35269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–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8pPr>
      <a:lvl9pPr marL="39841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derby://localhost:1527/MiniCabdatabas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>
            <a:spLocks noGrp="1"/>
          </p:cNvSpPr>
          <p:nvPr>
            <p:ph type="ctrTitle"/>
          </p:nvPr>
        </p:nvSpPr>
        <p:spPr>
          <a:xfrm>
            <a:off x="1078522" y="1098388"/>
            <a:ext cx="10318420" cy="4394988"/>
          </a:xfrm>
          <a:prstGeom prst="rect">
            <a:avLst/>
          </a:prstGeom>
        </p:spPr>
        <p:txBody>
          <a:bodyPr/>
          <a:lstStyle/>
          <a:p>
            <a:r>
              <a:t>Group 10</a:t>
            </a:r>
          </a:p>
        </p:txBody>
      </p:sp>
      <p:sp>
        <p:nvSpPr>
          <p:cNvPr id="124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215044" y="5979195"/>
            <a:ext cx="8045375" cy="742280"/>
          </a:xfrm>
          <a:prstGeom prst="rect">
            <a:avLst/>
          </a:prstGeom>
        </p:spPr>
        <p:txBody>
          <a:bodyPr/>
          <a:lstStyle/>
          <a:p>
            <a:r>
              <a:t>Sprint 1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>
            <a:spLocks noGrp="1"/>
          </p:cNvSpPr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/>
          <a:p>
            <a:r>
              <a:t>Login Design and Permission</a:t>
            </a:r>
          </a:p>
        </p:txBody>
      </p:sp>
      <p:sp>
        <p:nvSpPr>
          <p:cNvPr id="15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251677" y="2286000"/>
            <a:ext cx="10178324" cy="359359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649223">
              <a:spcBef>
                <a:spcPts val="400"/>
              </a:spcBef>
              <a:buSzTx/>
              <a:buNone/>
              <a:defRPr sz="1420"/>
            </a:pPr>
            <a:r>
              <a:t>SETTING THE PERMISSIONS:</a:t>
            </a:r>
          </a:p>
          <a:p>
            <a:pPr marL="0" indent="0" defTabSz="32461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93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public String role(String user, String password){</a:t>
            </a:r>
          </a:p>
          <a:p>
            <a:pPr marL="0" indent="0" defTabSz="32461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93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String userRole ="";</a:t>
            </a:r>
          </a:p>
          <a:p>
            <a:pPr marL="0" indent="0" defTabSz="32461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93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try {</a:t>
            </a:r>
          </a:p>
          <a:p>
            <a:pPr marL="0" indent="0" defTabSz="32461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93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</a:t>
            </a:r>
          </a:p>
          <a:p>
            <a:pPr marL="0" indent="0" defTabSz="32461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93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select("select * from users where username='" + user + "'"+ " AND password='" +password+"'"+" AND role='admin'");</a:t>
            </a:r>
          </a:p>
          <a:p>
            <a:pPr marL="0" indent="0" defTabSz="32461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93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if (rs.next()) {</a:t>
            </a:r>
          </a:p>
          <a:p>
            <a:pPr marL="0" indent="0" defTabSz="32461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93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System.out.println("TRUE");</a:t>
            </a:r>
          </a:p>
          <a:p>
            <a:pPr marL="0" indent="0" defTabSz="32461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93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userRole = "admin";</a:t>
            </a:r>
          </a:p>
          <a:p>
            <a:pPr marL="0" indent="0" defTabSz="32461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93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return userRole;</a:t>
            </a:r>
          </a:p>
          <a:p>
            <a:pPr marL="0" indent="0" defTabSz="32461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93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}</a:t>
            </a:r>
          </a:p>
          <a:p>
            <a:pPr marL="0" indent="0" defTabSz="32461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93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select("select * from users where username='" + user + "'"+ " AND password='" +password+"'"+" AND role='driver'");</a:t>
            </a:r>
          </a:p>
          <a:p>
            <a:pPr marL="0" indent="0" defTabSz="32461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93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if (rs.next()) {</a:t>
            </a:r>
          </a:p>
          <a:p>
            <a:pPr marL="0" indent="0" defTabSz="32461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93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System.out.println("TRUE");</a:t>
            </a:r>
          </a:p>
          <a:p>
            <a:pPr marL="0" indent="0" defTabSz="32461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93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userRole = "driver";</a:t>
            </a:r>
          </a:p>
          <a:p>
            <a:pPr marL="0" indent="0" defTabSz="32461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93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return userRole;</a:t>
            </a:r>
          </a:p>
          <a:p>
            <a:pPr marL="0" indent="0" defTabSz="32461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93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}</a:t>
            </a:r>
          </a:p>
          <a:p>
            <a:pPr marL="0" indent="0" defTabSz="32461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93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select("select * from users where username='" + user + "'"+ " AND password='" +password+"'"+" AND role='customer'");</a:t>
            </a:r>
          </a:p>
          <a:p>
            <a:pPr marL="0" indent="0" defTabSz="32461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93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if (rs.next()) {</a:t>
            </a:r>
          </a:p>
          <a:p>
            <a:pPr marL="0" indent="0" defTabSz="32461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93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System.out.println("TRUE");</a:t>
            </a:r>
          </a:p>
          <a:p>
            <a:pPr marL="0" indent="0" defTabSz="32461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93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userRole = "customer";</a:t>
            </a:r>
          </a:p>
          <a:p>
            <a:pPr marL="0" indent="0" defTabSz="32461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93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return userRole;</a:t>
            </a:r>
          </a:p>
          <a:p>
            <a:pPr marL="0" indent="0" defTabSz="32461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993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}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/>
          <a:p>
            <a:r>
              <a:t>Initial code</a:t>
            </a:r>
          </a:p>
        </p:txBody>
      </p:sp>
      <p:pic>
        <p:nvPicPr>
          <p:cNvPr id="154" name="Screenshot 2018-11-12 at 11.28.07.png" descr="Screenshot 2018-11-12 at 11.28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4055" y="1738530"/>
            <a:ext cx="8736745" cy="41222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7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>
            <a:spLocks noGrp="1"/>
          </p:cNvSpPr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/>
          <a:p>
            <a:r>
              <a:t>Progress</a:t>
            </a:r>
          </a:p>
        </p:txBody>
      </p:sp>
      <p:sp>
        <p:nvSpPr>
          <p:cNvPr id="12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251677" y="2286000"/>
            <a:ext cx="10178324" cy="3593593"/>
          </a:xfrm>
          <a:prstGeom prst="rect">
            <a:avLst/>
          </a:prstGeom>
        </p:spPr>
        <p:txBody>
          <a:bodyPr/>
          <a:lstStyle/>
          <a:p>
            <a:r>
              <a:t>Roles and Task allocation</a:t>
            </a:r>
          </a:p>
          <a:p>
            <a:r>
              <a:t>Planning and Scheduling</a:t>
            </a:r>
          </a:p>
          <a:p>
            <a:r>
              <a:t>Requirements Analysis</a:t>
            </a:r>
          </a:p>
          <a:p>
            <a:r>
              <a:t>UML Design</a:t>
            </a:r>
          </a:p>
          <a:p>
            <a:r>
              <a:t>Database connectivity</a:t>
            </a:r>
          </a:p>
          <a:p>
            <a:r>
              <a:t>Set up login permissions</a:t>
            </a:r>
          </a:p>
          <a:p>
            <a:r>
              <a:t>Completed login design</a:t>
            </a:r>
          </a:p>
          <a:p>
            <a:r>
              <a:t>Laid out initial code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>
            <a:spLocks noGrp="1"/>
          </p:cNvSpPr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/>
          <a:p>
            <a:r>
              <a:t>Roles and task Allocation</a:t>
            </a:r>
          </a:p>
        </p:txBody>
      </p:sp>
      <p:pic>
        <p:nvPicPr>
          <p:cNvPr id="130" name="Screenshot 2018-11-12 at 11.11.11.png" descr="Screenshot 2018-11-12 at 11.11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7836" y="1467370"/>
            <a:ext cx="7464171" cy="46413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>
            <a:spLocks noGrp="1"/>
          </p:cNvSpPr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/>
          <a:p>
            <a:r>
              <a:t>Planning and Scheduling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2BA49-15A2-BF4E-AC0B-AA7DC92A4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7" y="1195372"/>
            <a:ext cx="9956800" cy="515462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>
            <a:spLocks noGrp="1"/>
          </p:cNvSpPr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/>
          <a:p>
            <a:r>
              <a:t>Requirements analysis</a:t>
            </a:r>
          </a:p>
        </p:txBody>
      </p:sp>
      <p:pic>
        <p:nvPicPr>
          <p:cNvPr id="136" name="Screenshot 2018-11-12 at 11.13.11.png" descr="Screenshot 2018-11-12 at 11.13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26559" y="1455472"/>
            <a:ext cx="4852896" cy="52885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>
            <a:spLocks noGrp="1"/>
          </p:cNvSpPr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/>
          <a:p>
            <a:r>
              <a:t>Use Case Diagram</a:t>
            </a:r>
          </a:p>
        </p:txBody>
      </p:sp>
      <p:pic>
        <p:nvPicPr>
          <p:cNvPr id="13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22150" t="22401" r="22043" b="10502"/>
          <a:stretch>
            <a:fillRect/>
          </a:stretch>
        </p:blipFill>
        <p:spPr>
          <a:xfrm>
            <a:off x="2369127" y="1239854"/>
            <a:ext cx="7533931" cy="50952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 txBox="1">
            <a:spLocks noGrp="1"/>
          </p:cNvSpPr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/>
          <a:p>
            <a:r>
              <a:t>Class Diagram</a:t>
            </a:r>
          </a:p>
        </p:txBody>
      </p:sp>
      <p:pic>
        <p:nvPicPr>
          <p:cNvPr id="14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24683" t="15820" r="11428" b="11516"/>
          <a:stretch>
            <a:fillRect/>
          </a:stretch>
        </p:blipFill>
        <p:spPr>
          <a:xfrm>
            <a:off x="1596570" y="1244564"/>
            <a:ext cx="8244118" cy="52741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1"/>
          <p:cNvSpPr txBox="1">
            <a:spLocks noGrp="1"/>
          </p:cNvSpPr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/>
          <a:p>
            <a:r>
              <a:t>Database Connectivity</a:t>
            </a:r>
          </a:p>
        </p:txBody>
      </p:sp>
      <p:sp>
        <p:nvSpPr>
          <p:cNvPr id="14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251677" y="2286000"/>
            <a:ext cx="10178324" cy="3593593"/>
          </a:xfrm>
          <a:prstGeom prst="rect">
            <a:avLst/>
          </a:prstGeom>
        </p:spPr>
        <p:txBody>
          <a:bodyPr/>
          <a:lstStyle/>
          <a:p>
            <a:pPr marL="137159" indent="-137159" defTabSz="457200">
              <a:lnSpc>
                <a:spcPct val="100000"/>
              </a:lnSpc>
              <a:spcBef>
                <a:spcPts val="0"/>
              </a:spcBef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Try {</a:t>
            </a:r>
          </a:p>
          <a:p>
            <a:pPr marL="0" lvl="1" indent="22860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Class.forName(“org.apache.derby.jdbc.ClientDriver”);</a:t>
            </a:r>
          </a:p>
          <a:p>
            <a:pPr marL="0" lvl="1" indent="22860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Conn = DriverManager.getConnection(“jdbc:</a:t>
            </a:r>
            <a:r>
              <a:rPr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2"/>
              </a:rPr>
              <a:t>derby://localhost:1527/MiniCabdatabase</a:t>
            </a:r>
            <a:r>
              <a:t>","username","password");</a:t>
            </a:r>
          </a:p>
          <a:p>
            <a:pPr marL="0" lvl="1" indent="22860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OGIN DESIGN AND PERMIS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LOGIN DESIGN AND PERMISSIONS</a:t>
            </a:r>
          </a:p>
        </p:txBody>
      </p:sp>
      <p:sp>
        <p:nvSpPr>
          <p:cNvPr id="148" name="LOGINPAGE SERVELET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LOGINPAGE SERVELET.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if (query[0].equals("") || query[1].equals(""))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session.setAttribute("message", "Username or Password cannot be NULL");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} else if (jdbc.existsForlogin(query[0], query[1]))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if (jdbc.role(query[0], query[1]) == "admin")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request.setAttribute("message", "Logged in as " + query[0]);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request.getRequestDispatcher("adminView.jsp").forward(request, response);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} else if (jdbc.role(query[0], query[1]) == "driver")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request.setAttribute("message", "Logged in as " + query[0]);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request.getRequestDispatcher("driver.jsp").forward(request, response);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}         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else 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request.setAttribute("message", "Logged in as " + query[0]);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    request.getRequestDispatcher("customer.jsp").forward(request, response);    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1400">
                <a:solidFill>
                  <a:srgbClr val="1D212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           }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adge">
  <a:themeElements>
    <a:clrScheme name="Badge">
      <a:dk1>
        <a:srgbClr val="000000"/>
      </a:dk1>
      <a:lt1>
        <a:srgbClr val="F3F3F2"/>
      </a:lt1>
      <a:dk2>
        <a:srgbClr val="A7A7A7"/>
      </a:dk2>
      <a:lt2>
        <a:srgbClr val="535353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0000FF"/>
      </a:hlink>
      <a:folHlink>
        <a:srgbClr val="FF00FF"/>
      </a:folHlink>
    </a:clrScheme>
    <a:fontScheme name="Badge">
      <a:majorFont>
        <a:latin typeface="Gill Sans MT"/>
        <a:ea typeface="Gill Sans MT"/>
        <a:cs typeface="Gill Sans MT"/>
      </a:majorFont>
      <a:minorFont>
        <a:latin typeface="Helvetica"/>
        <a:ea typeface="Helvetica"/>
        <a:cs typeface="Helvetica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adge">
  <a:themeElements>
    <a:clrScheme name="Badg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0000FF"/>
      </a:hlink>
      <a:folHlink>
        <a:srgbClr val="FF00FF"/>
      </a:folHlink>
    </a:clrScheme>
    <a:fontScheme name="Badge">
      <a:majorFont>
        <a:latin typeface="Gill Sans MT"/>
        <a:ea typeface="Gill Sans MT"/>
        <a:cs typeface="Gill Sans MT"/>
      </a:majorFont>
      <a:minorFont>
        <a:latin typeface="Helvetica"/>
        <a:ea typeface="Helvetica"/>
        <a:cs typeface="Helvetica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477</Words>
  <Application>Microsoft Macintosh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Gill Sans MT</vt:lpstr>
      <vt:lpstr>Helvetica</vt:lpstr>
      <vt:lpstr>Helvetica Neue</vt:lpstr>
      <vt:lpstr>Impact</vt:lpstr>
      <vt:lpstr>Badge</vt:lpstr>
      <vt:lpstr>Group 10</vt:lpstr>
      <vt:lpstr>Progress</vt:lpstr>
      <vt:lpstr>Roles and task Allocation</vt:lpstr>
      <vt:lpstr>Planning and Scheduling</vt:lpstr>
      <vt:lpstr>Requirements analysis</vt:lpstr>
      <vt:lpstr>Use Case Diagram</vt:lpstr>
      <vt:lpstr>Class Diagram</vt:lpstr>
      <vt:lpstr>Database Connectivity</vt:lpstr>
      <vt:lpstr>LOGIN DESIGN AND PERMISSIONS</vt:lpstr>
      <vt:lpstr>Login Design and Permission</vt:lpstr>
      <vt:lpstr>Initial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10</dc:title>
  <cp:lastModifiedBy>Elizabeth Crouch</cp:lastModifiedBy>
  <cp:revision>3</cp:revision>
  <dcterms:modified xsi:type="dcterms:W3CDTF">2018-11-12T13:11:53Z</dcterms:modified>
</cp:coreProperties>
</file>