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2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2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5"/>
            <a:ext cx="5235577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20" cy="4394990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5" cy="74228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4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3"/>
            <a:ext cx="8392585" cy="560040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3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8" y="5159781"/>
            <a:ext cx="7017490" cy="9511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3" y="-1"/>
            <a:ext cx="2814643" cy="6858003"/>
            <a:chOff x="-1" y="0"/>
            <a:chExt cx="2814641" cy="6858001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2" y="-1"/>
              <a:ext cx="2814643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1" y="-1"/>
              <a:ext cx="1646242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6" y="2199632"/>
            <a:ext cx="4800603" cy="63253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2"/>
            <a:ext cx="4800602" cy="63253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5"/>
            <a:ext cx="6158420" cy="49851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4"/>
            <a:ext cx="3092117" cy="41641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7" y="6413958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9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4"/>
            <a:ext cx="3092119" cy="4164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5" y="6413958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6" y="382383"/>
            <a:ext cx="10178325" cy="1492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6" y="2286000"/>
            <a:ext cx="10178325" cy="35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6" y="6413958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3pPr>
      <a:lvl4pPr marL="16981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4pPr>
      <a:lvl5pPr marL="21553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5pPr>
      <a:lvl6pPr marL="26125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6pPr>
      <a:lvl7pPr marL="30697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7pPr>
      <a:lvl8pPr marL="3526971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e98788/Enterprise-systems-develop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7"/>
            <a:ext cx="10318420" cy="4394989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1"/>
          </a:xfrm>
          <a:prstGeom prst="rect">
            <a:avLst/>
          </a:prstGeom>
        </p:spPr>
        <p:txBody>
          <a:bodyPr/>
          <a:lstStyle/>
          <a:p>
            <a:r>
              <a:t>Sprint3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210" y="1361893"/>
            <a:ext cx="8513580" cy="549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Gant Chart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226" y="1097878"/>
            <a:ext cx="6960149" cy="5760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Scrum 1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6" y="2300286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dirty="0"/>
              <a:t>Identify tasks for sprint 3.</a:t>
            </a:r>
          </a:p>
          <a:p>
            <a:r>
              <a:rPr dirty="0"/>
              <a:t>Allocate tasks to group members.</a:t>
            </a:r>
            <a:endParaRPr lang="en-GB" dirty="0"/>
          </a:p>
          <a:p>
            <a:r>
              <a:rPr lang="en-GB" dirty="0"/>
              <a:t>Create new task delivery form.</a:t>
            </a:r>
            <a:endParaRPr dirty="0"/>
          </a:p>
          <a:p>
            <a:r>
              <a:rPr dirty="0"/>
              <a:t>Added logo to website.</a:t>
            </a:r>
            <a:endParaRPr lang="en-GB" dirty="0"/>
          </a:p>
          <a:p>
            <a:r>
              <a:rPr lang="en-GB" dirty="0"/>
              <a:t>Discussed the implementation of google maps and how to calculate distance of journey.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6" y="881089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rPr dirty="0"/>
              <a:t>Scrum 2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6" y="2383317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Updated the Gantt chart.</a:t>
            </a:r>
          </a:p>
          <a:p>
            <a:r>
              <a:rPr lang="en-GB" dirty="0"/>
              <a:t>Discussed work done and what was left to be completed.</a:t>
            </a:r>
          </a:p>
          <a:p>
            <a:r>
              <a:rPr lang="en-GB" dirty="0"/>
              <a:t>Checked program against some of the test cases.</a:t>
            </a:r>
          </a:p>
          <a:p>
            <a:r>
              <a:rPr lang="en-GB" dirty="0"/>
              <a:t>Discussed how the fee would be calculated.</a:t>
            </a:r>
          </a:p>
          <a:p>
            <a:r>
              <a:rPr lang="en-GB" dirty="0"/>
              <a:t>Discussed how the invoice would be sent to the customer.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Scrum 3</a:t>
            </a:r>
          </a:p>
        </p:txBody>
      </p:sp>
      <p:sp>
        <p:nvSpPr>
          <p:cNvPr id="139" name="Text Placeholder 2"/>
          <p:cNvSpPr txBox="1">
            <a:spLocks noGrp="1"/>
          </p:cNvSpPr>
          <p:nvPr>
            <p:ph type="body" idx="1"/>
          </p:nvPr>
        </p:nvSpPr>
        <p:spPr>
          <a:xfrm>
            <a:off x="1251676" y="2286000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Tested the program against test cases.</a:t>
            </a:r>
          </a:p>
          <a:p>
            <a:r>
              <a:rPr lang="en-GB" dirty="0"/>
              <a:t>Error tested the system.</a:t>
            </a:r>
          </a:p>
          <a:p>
            <a:r>
              <a:rPr lang="en-GB" dirty="0"/>
              <a:t>Completed Gantt chart.</a:t>
            </a:r>
          </a:p>
          <a:p>
            <a:r>
              <a:rPr lang="en-GB" dirty="0"/>
              <a:t>Finished presentation.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E58-7840-9746-B2E6-7216A537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6417-B8CF-C241-8F8A-F472BC80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/george98788/Enterprise-systems-development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20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Group 10</vt:lpstr>
      <vt:lpstr>Roles and task Allocation</vt:lpstr>
      <vt:lpstr>Gant Chart</vt:lpstr>
      <vt:lpstr>Scrum 1</vt:lpstr>
      <vt:lpstr>Scrum 2</vt:lpstr>
      <vt:lpstr>Scrum 3</vt:lpstr>
      <vt:lpstr>Link to github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Rhys Howell</cp:lastModifiedBy>
  <cp:revision>3</cp:revision>
  <dcterms:modified xsi:type="dcterms:W3CDTF">2018-12-05T12:56:14Z</dcterms:modified>
</cp:coreProperties>
</file>