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89" d="100"/>
          <a:sy n="89" d="100"/>
        </p:scale>
        <p:origin x="16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A872-C710-4FEC-9174-2D57BDB2A8BB}" type="datetimeFigureOut">
              <a:rPr lang="en-IE" smtClean="0"/>
              <a:t>12/12/2017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CA9E8-1417-4AF5-B5B9-491B942A41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47447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A872-C710-4FEC-9174-2D57BDB2A8BB}" type="datetimeFigureOut">
              <a:rPr lang="en-IE" smtClean="0"/>
              <a:t>12/12/2017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CA9E8-1417-4AF5-B5B9-491B942A41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43618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A872-C710-4FEC-9174-2D57BDB2A8BB}" type="datetimeFigureOut">
              <a:rPr lang="en-IE" smtClean="0"/>
              <a:t>12/12/2017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CA9E8-1417-4AF5-B5B9-491B942A41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97372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A872-C710-4FEC-9174-2D57BDB2A8BB}" type="datetimeFigureOut">
              <a:rPr lang="en-IE" smtClean="0"/>
              <a:t>12/12/2017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CA9E8-1417-4AF5-B5B9-491B942A41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45053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A872-C710-4FEC-9174-2D57BDB2A8BB}" type="datetimeFigureOut">
              <a:rPr lang="en-IE" smtClean="0"/>
              <a:t>12/12/2017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CA9E8-1417-4AF5-B5B9-491B942A41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9677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A872-C710-4FEC-9174-2D57BDB2A8BB}" type="datetimeFigureOut">
              <a:rPr lang="en-IE" smtClean="0"/>
              <a:t>12/12/2017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CA9E8-1417-4AF5-B5B9-491B942A41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68036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A872-C710-4FEC-9174-2D57BDB2A8BB}" type="datetimeFigureOut">
              <a:rPr lang="en-IE" smtClean="0"/>
              <a:t>12/12/2017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CA9E8-1417-4AF5-B5B9-491B942A41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1432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A872-C710-4FEC-9174-2D57BDB2A8BB}" type="datetimeFigureOut">
              <a:rPr lang="en-IE" smtClean="0"/>
              <a:t>12/12/2017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CA9E8-1417-4AF5-B5B9-491B942A41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38590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A872-C710-4FEC-9174-2D57BDB2A8BB}" type="datetimeFigureOut">
              <a:rPr lang="en-IE" smtClean="0"/>
              <a:t>12/12/2017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CA9E8-1417-4AF5-B5B9-491B942A41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28265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A872-C710-4FEC-9174-2D57BDB2A8BB}" type="datetimeFigureOut">
              <a:rPr lang="en-IE" smtClean="0"/>
              <a:t>12/12/2017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CA9E8-1417-4AF5-B5B9-491B942A41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9241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A872-C710-4FEC-9174-2D57BDB2A8BB}" type="datetimeFigureOut">
              <a:rPr lang="en-IE" smtClean="0"/>
              <a:t>12/12/2017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CA9E8-1417-4AF5-B5B9-491B942A41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09933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DA872-C710-4FEC-9174-2D57BDB2A8BB}" type="datetimeFigureOut">
              <a:rPr lang="en-IE" smtClean="0"/>
              <a:t>12/12/2017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CA9E8-1417-4AF5-B5B9-491B942A41D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98783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lobalme.net/blog/top-10-tech-releases-2017" TargetMode="External"/><Relationship Id="rId2" Type="http://schemas.openxmlformats.org/officeDocument/2006/relationships/hyperlink" Target="http://informationisbeautiful.bigcartel.com/product/peak-break-up-tim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nasdaq.com/symbol/msft/stock-chart" TargetMode="External"/><Relationship Id="rId5" Type="http://schemas.openxmlformats.org/officeDocument/2006/relationships/hyperlink" Target="https://bl.ocks.org/micahstubbs/e4f5c830c264d26621b80b754219ae1b" TargetMode="External"/><Relationship Id="rId4" Type="http://schemas.openxmlformats.org/officeDocument/2006/relationships/hyperlink" Target="https://seekingalpha.com/article/4077329-microsofts-future-growth-will-come-azure-investors-missing-opportunity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Data Visualization CA 1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E" dirty="0" smtClean="0"/>
              <a:t>George Blanaru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99835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 smtClean="0"/>
              <a:t>Microsoft Corporation</a:t>
            </a:r>
            <a:br>
              <a:rPr lang="en-IE" dirty="0" smtClean="0"/>
            </a:br>
            <a:r>
              <a:rPr lang="en-IE" sz="3600" dirty="0" smtClean="0"/>
              <a:t>Stock Chart</a:t>
            </a:r>
            <a:endParaRPr lang="en-IE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The visualisation created represents the stock market of Microsoft in the year of 2017.</a:t>
            </a:r>
          </a:p>
          <a:p>
            <a:r>
              <a:rPr lang="en-IE" dirty="0" smtClean="0"/>
              <a:t>As presented, Microsoft stock is growing at a high rate, from 61.01 M to 84.26 M in just a year</a:t>
            </a:r>
          </a:p>
          <a:p>
            <a:r>
              <a:rPr lang="en-IE" dirty="0" smtClean="0"/>
              <a:t>This growth is due to:</a:t>
            </a:r>
          </a:p>
          <a:p>
            <a:pPr lvl="1"/>
            <a:r>
              <a:rPr lang="en-IE" dirty="0" smtClean="0"/>
              <a:t>Microsoft Surface Pro 5 – released in mid June</a:t>
            </a:r>
          </a:p>
          <a:p>
            <a:pPr lvl="1"/>
            <a:r>
              <a:rPr lang="en-IE" dirty="0" smtClean="0"/>
              <a:t>Microsoft Azure – released late November</a:t>
            </a:r>
          </a:p>
          <a:p>
            <a:pPr lvl="1"/>
            <a:endParaRPr lang="en-IE" dirty="0" smtClean="0"/>
          </a:p>
          <a:p>
            <a:endParaRPr lang="en-IE" dirty="0" smtClean="0"/>
          </a:p>
          <a:p>
            <a:endParaRPr lang="en-IE" dirty="0" smtClean="0"/>
          </a:p>
          <a:p>
            <a:pPr marL="0" indent="0">
              <a:buNone/>
            </a:pPr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73911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 smtClean="0"/>
              <a:t>Code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The chart is created using the D3.js Library.</a:t>
            </a:r>
          </a:p>
          <a:p>
            <a:r>
              <a:rPr lang="en-IE" dirty="0" smtClean="0"/>
              <a:t>The dataset is taken from nasdaq.com as a TSV file.</a:t>
            </a:r>
          </a:p>
          <a:p>
            <a:r>
              <a:rPr lang="en-IE" dirty="0" smtClean="0"/>
              <a:t>It includes an SVG in which is drawn a Line/Mountain Chart using the dataset.</a:t>
            </a:r>
          </a:p>
          <a:p>
            <a:r>
              <a:rPr lang="en-IE" dirty="0" smtClean="0"/>
              <a:t>The bottom axe is customized using styles.</a:t>
            </a:r>
          </a:p>
          <a:p>
            <a:r>
              <a:rPr lang="en-IE" dirty="0" smtClean="0"/>
              <a:t>Fonts used (</a:t>
            </a:r>
            <a:r>
              <a:rPr lang="en-IE" dirty="0" err="1" smtClean="0"/>
              <a:t>Lato</a:t>
            </a:r>
            <a:r>
              <a:rPr lang="en-IE" dirty="0" smtClean="0"/>
              <a:t> and Quicksand) are taken from Google Fonts</a:t>
            </a:r>
          </a:p>
          <a:p>
            <a:pPr lvl="1"/>
            <a:r>
              <a:rPr lang="en-IE" dirty="0" err="1" smtClean="0"/>
              <a:t>Lato</a:t>
            </a:r>
            <a:r>
              <a:rPr lang="en-IE" dirty="0" smtClean="0"/>
              <a:t> – on the bottom axis</a:t>
            </a:r>
          </a:p>
          <a:p>
            <a:pPr lvl="1"/>
            <a:r>
              <a:rPr lang="en-IE" dirty="0" smtClean="0"/>
              <a:t>Quicksand – title, subtitle, footer, mouse interaction</a:t>
            </a:r>
          </a:p>
          <a:p>
            <a:r>
              <a:rPr lang="en-IE" dirty="0" smtClean="0"/>
              <a:t>Mouse interaction – shows the close value on the specific time</a:t>
            </a:r>
          </a:p>
          <a:p>
            <a:r>
              <a:rPr lang="en-IE" dirty="0" smtClean="0"/>
              <a:t>Code is linear and well commented 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10058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References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>
                <a:hlinkClick r:id="rId2"/>
              </a:rPr>
              <a:t>http://informationisbeautiful.bigcartel.com/product/peak-break-up-times</a:t>
            </a:r>
            <a:endParaRPr lang="en-IE" dirty="0" smtClean="0"/>
          </a:p>
          <a:p>
            <a:r>
              <a:rPr lang="en-IE" dirty="0" smtClean="0">
                <a:hlinkClick r:id="rId3"/>
              </a:rPr>
              <a:t>https://www.globalme.net/blog/top-10-tech-releases-2017</a:t>
            </a:r>
            <a:endParaRPr lang="en-IE" dirty="0" smtClean="0"/>
          </a:p>
          <a:p>
            <a:r>
              <a:rPr lang="en-IE" dirty="0" smtClean="0">
                <a:hlinkClick r:id="rId4"/>
              </a:rPr>
              <a:t>https://seekingalpha.com/article/4077329-microsofts-future-growth-will-come-azure-investors-missing-opportunity</a:t>
            </a:r>
            <a:endParaRPr lang="en-IE" dirty="0" smtClean="0"/>
          </a:p>
          <a:p>
            <a:r>
              <a:rPr lang="en-IE" dirty="0" smtClean="0">
                <a:hlinkClick r:id="rId5"/>
              </a:rPr>
              <a:t>https://bl.ocks.org/micahstubbs/e4f5c830c264d26621b80b754219ae1b</a:t>
            </a:r>
            <a:endParaRPr lang="en-IE" dirty="0" smtClean="0"/>
          </a:p>
          <a:p>
            <a:r>
              <a:rPr lang="en-IE" dirty="0" smtClean="0">
                <a:hlinkClick r:id="rId6"/>
              </a:rPr>
              <a:t>http://</a:t>
            </a:r>
            <a:r>
              <a:rPr lang="en-IE" dirty="0" smtClean="0">
                <a:hlinkClick r:id="rId6"/>
              </a:rPr>
              <a:t>www.nasdaq.com/symbol/msft/stock-chart</a:t>
            </a:r>
            <a:endParaRPr lang="en-IE" dirty="0" smtClean="0"/>
          </a:p>
          <a:p>
            <a:endParaRPr lang="en-IE" dirty="0" smtClean="0"/>
          </a:p>
          <a:p>
            <a:endParaRPr lang="en-IE" dirty="0" smtClean="0"/>
          </a:p>
          <a:p>
            <a:endParaRPr lang="en-IE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3912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9417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171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Data Visualization CA 1</vt:lpstr>
      <vt:lpstr>Microsoft Corporation Stock Chart</vt:lpstr>
      <vt:lpstr>Code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CA 1</dc:title>
  <dc:creator>George Blanaru</dc:creator>
  <cp:lastModifiedBy>George Blanaru</cp:lastModifiedBy>
  <cp:revision>9</cp:revision>
  <dcterms:created xsi:type="dcterms:W3CDTF">2017-12-12T08:28:35Z</dcterms:created>
  <dcterms:modified xsi:type="dcterms:W3CDTF">2017-12-12T12:52:32Z</dcterms:modified>
</cp:coreProperties>
</file>