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7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84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313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435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41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21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295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52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31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me.net/blog/top-10-tech-releases-2017" TargetMode="External"/><Relationship Id="rId2" Type="http://schemas.openxmlformats.org/officeDocument/2006/relationships/hyperlink" Target="http://informationisbeautiful.bigcartel.com/product/peak-break-up-tim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sdaq.com/symbol/msft/stock-chart" TargetMode="External"/><Relationship Id="rId5" Type="http://schemas.openxmlformats.org/officeDocument/2006/relationships/hyperlink" Target="https://bl.ocks.org/micahstubbs/e4f5c830c264d26621b80b754219ae1b" TargetMode="External"/><Relationship Id="rId4" Type="http://schemas.openxmlformats.org/officeDocument/2006/relationships/hyperlink" Target="https://seekingalpha.com/article/4077329-microsofts-future-growth-will-come-azure-investors-missing-opportun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Data Visualization CA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E" dirty="0"/>
              <a:t>George Blanaru</a:t>
            </a:r>
          </a:p>
        </p:txBody>
      </p:sp>
    </p:spTree>
    <p:extLst>
      <p:ext uri="{BB962C8B-B14F-4D97-AF65-F5344CB8AC3E}">
        <p14:creationId xmlns:p14="http://schemas.microsoft.com/office/powerpoint/2010/main" val="399835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Microsoft Corporation</a:t>
            </a:r>
            <a:br>
              <a:rPr lang="en-IE" dirty="0"/>
            </a:br>
            <a:r>
              <a:rPr lang="en-IE" sz="3600" dirty="0"/>
              <a:t>Stock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visualisation created represents the stock market of Microsoft in the year of 2017.</a:t>
            </a:r>
          </a:p>
          <a:p>
            <a:r>
              <a:rPr lang="en-IE" dirty="0"/>
              <a:t>As presented, Microsoft stock is growing at a high rate, from 61.01 M to 84.26 M in just a year</a:t>
            </a:r>
          </a:p>
          <a:p>
            <a:r>
              <a:rPr lang="en-IE" dirty="0"/>
              <a:t>Some key points were contoured on the graph:</a:t>
            </a:r>
          </a:p>
          <a:p>
            <a:pPr lvl="1"/>
            <a:r>
              <a:rPr lang="en-IE" dirty="0"/>
              <a:t>Microsoft Surface Pro 5 – released in mid June</a:t>
            </a:r>
          </a:p>
          <a:p>
            <a:pPr lvl="1"/>
            <a:r>
              <a:rPr lang="en-IE" dirty="0"/>
              <a:t>Microsoft Azure – improvements in cloud service</a:t>
            </a:r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911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chart is created using the D3.js Library.</a:t>
            </a:r>
          </a:p>
          <a:p>
            <a:r>
              <a:rPr lang="en-IE" dirty="0"/>
              <a:t>The dataset is taken from nasdaq.com as a TSV file.</a:t>
            </a:r>
          </a:p>
          <a:p>
            <a:r>
              <a:rPr lang="en-IE" dirty="0"/>
              <a:t>It uses the SVG tag in which is drawn a Line/Mountain Chart using the provided dataset.</a:t>
            </a:r>
          </a:p>
          <a:p>
            <a:r>
              <a:rPr lang="en-IE" dirty="0"/>
              <a:t>The bottom axe is customized using styles.</a:t>
            </a:r>
          </a:p>
          <a:p>
            <a:r>
              <a:rPr lang="en-IE" dirty="0"/>
              <a:t>The font used is </a:t>
            </a:r>
            <a:r>
              <a:rPr lang="en-IE" dirty="0" err="1"/>
              <a:t>Lato</a:t>
            </a:r>
            <a:r>
              <a:rPr lang="en-IE" dirty="0"/>
              <a:t> and is taken from Google Fonts.</a:t>
            </a:r>
          </a:p>
          <a:p>
            <a:r>
              <a:rPr lang="en-IE" dirty="0"/>
              <a:t>Key moments are represented on the graph.</a:t>
            </a:r>
          </a:p>
          <a:p>
            <a:r>
              <a:rPr lang="en-IE" dirty="0"/>
              <a:t>The code is linear and well commented.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005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7505-1CD1-42F2-AF60-B9B54EC3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33C5-16D9-48C9-B6B8-B09DA149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parts of the code is written as efficient as possible using: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D3 methods and classes</a:t>
            </a:r>
          </a:p>
          <a:p>
            <a:pPr lvl="1"/>
            <a:r>
              <a:rPr lang="en-US" dirty="0"/>
              <a:t>Own methods</a:t>
            </a:r>
          </a:p>
          <a:p>
            <a:r>
              <a:rPr lang="en-US" dirty="0"/>
              <a:t>Some functionality is lacking efficiency as I couldn’t find a better way in doing it</a:t>
            </a:r>
          </a:p>
          <a:p>
            <a:pPr lvl="1"/>
            <a:r>
              <a:rPr lang="en-US" dirty="0"/>
              <a:t>Key points in the chart</a:t>
            </a:r>
          </a:p>
          <a:p>
            <a:r>
              <a:rPr lang="en-US" dirty="0"/>
              <a:t>Own methods and variables respect the naming convention and usually have comments on top of them explaining </a:t>
            </a:r>
            <a:r>
              <a:rPr lang="en-US"/>
              <a:t>the role of 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0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http://informationisbeautiful.bigcartel.com/product/peak-break-up-times</a:t>
            </a:r>
            <a:endParaRPr lang="en-IE" dirty="0"/>
          </a:p>
          <a:p>
            <a:r>
              <a:rPr lang="en-IE" dirty="0">
                <a:hlinkClick r:id="rId3"/>
              </a:rPr>
              <a:t>https://www.globalme.net/blog/top-10-tech-releases-2017</a:t>
            </a:r>
            <a:endParaRPr lang="en-IE" dirty="0"/>
          </a:p>
          <a:p>
            <a:r>
              <a:rPr lang="en-IE" dirty="0">
                <a:hlinkClick r:id="rId4"/>
              </a:rPr>
              <a:t>https://seekingalpha.com/article/4077329-microsofts-future-growth-will-come-azure-investors-missing-opportunity</a:t>
            </a:r>
            <a:endParaRPr lang="en-IE" dirty="0"/>
          </a:p>
          <a:p>
            <a:r>
              <a:rPr lang="en-IE" dirty="0">
                <a:hlinkClick r:id="rId5"/>
              </a:rPr>
              <a:t>https://bl.ocks.org/micahstubbs/e4f5c830c264d26621b80b754219ae1b</a:t>
            </a:r>
            <a:endParaRPr lang="en-IE" dirty="0"/>
          </a:p>
          <a:p>
            <a:r>
              <a:rPr lang="en-IE" dirty="0">
                <a:hlinkClick r:id="rId6"/>
              </a:rPr>
              <a:t>http://www.nasdaq.com/symbol/msft/stock-chart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9127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269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Data Visualization CA 1</vt:lpstr>
      <vt:lpstr>Microsoft Corporation Stock Chart</vt:lpstr>
      <vt:lpstr>Code</vt:lpstr>
      <vt:lpstr>Code futures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CA 1</dc:title>
  <dc:creator>George Blanaru</dc:creator>
  <cp:lastModifiedBy>George</cp:lastModifiedBy>
  <cp:revision>14</cp:revision>
  <dcterms:created xsi:type="dcterms:W3CDTF">2017-12-12T08:28:35Z</dcterms:created>
  <dcterms:modified xsi:type="dcterms:W3CDTF">2017-12-12T23:53:55Z</dcterms:modified>
</cp:coreProperties>
</file>