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d118aa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d118aa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d118aa691_0_34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d118aa691_0_3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118aa69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d118aa6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118aa691_0_3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118aa691_0_3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d118aa691_0_3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d118aa691_0_3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118aa691_0_3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118aa691_0_3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118aa691_0_3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118aa691_0_3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819150" y="845600"/>
            <a:ext cx="3150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819150" y="1990725"/>
            <a:ext cx="31506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45818E"/>
                </a:solidFill>
              </a:rPr>
              <a:t>Pulse Rate</a:t>
            </a:r>
            <a:r>
              <a:rPr b="1" lang="en" sz="2500">
                <a:solidFill>
                  <a:srgbClr val="45818E"/>
                </a:solidFill>
              </a:rPr>
              <a:t> Monitor</a:t>
            </a:r>
            <a:endParaRPr b="1" sz="2500">
              <a:solidFill>
                <a:srgbClr val="45818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489075" y="614000"/>
            <a:ext cx="2168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APPROACH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4351500" y="1379688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2" name="Google Shape;72;p14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73" name="Google Shape;73;p14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Establishing 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Create/Make reliable products.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Problems</a:t>
            </a:r>
            <a:r>
              <a:rPr b="1" lang="en" sz="1400"/>
              <a:t> to be solved: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To be able to read human heart rate/pulse rate efficiently.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8" name="Google Shape;78;p14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Organize knowledge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Goal prioritizing: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Ability to collect human pulse data, read it and display to user.</a:t>
            </a:r>
            <a:endParaRPr b="1"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Domain knowledge filtering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Homes, health care centers, gyms.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83" name="Google Shape;83;p14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 requirements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Domain requirements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Device must be made with harmless materials.</a:t>
            </a:r>
            <a:endParaRPr b="1"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Develop and launch new software and user interface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It is quite obvious that with time technology evolves and we will too.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548100" y="307825"/>
            <a:ext cx="2021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USE CASE DIAGRAMS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4351500" y="1379688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Establishing 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Organize knowledge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 requirements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26" y="1688350"/>
            <a:ext cx="4392450" cy="30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487950" y="302125"/>
            <a:ext cx="2168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br>
              <a:rPr b="1"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DIAGRAMS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351500" y="1379688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Foundation of trust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Near Future Aims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738" y="1379700"/>
            <a:ext cx="4208518" cy="37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19150" y="651700"/>
            <a:ext cx="3150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PROTOTYPE 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22126" l="29033" r="44276" t="10619"/>
          <a:stretch/>
        </p:blipFill>
        <p:spPr>
          <a:xfrm>
            <a:off x="4168863" y="559850"/>
            <a:ext cx="3796401" cy="389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7"/>
          <p:cNvCxnSpPr/>
          <p:nvPr/>
        </p:nvCxnSpPr>
        <p:spPr>
          <a:xfrm flipH="1" rot="10800000">
            <a:off x="6633475" y="438825"/>
            <a:ext cx="683700" cy="571500"/>
          </a:xfrm>
          <a:prstGeom prst="bentConnector3">
            <a:avLst>
              <a:gd fmla="val 2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 flipH="1" rot="10800000">
            <a:off x="6316975" y="3306550"/>
            <a:ext cx="1000200" cy="2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 flipH="1" rot="10800000">
            <a:off x="6786575" y="1888075"/>
            <a:ext cx="826800" cy="12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990550" y="4184175"/>
            <a:ext cx="1398000" cy="561300"/>
          </a:xfrm>
          <a:prstGeom prst="bentConnector3">
            <a:avLst>
              <a:gd fmla="val 7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7317175" y="302700"/>
            <a:ext cx="125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Power button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643800" y="1721225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LCD screen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317175" y="3139750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Pulse sensor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388550" y="4558275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Charging port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4294967295" type="title"/>
          </p:nvPr>
        </p:nvSpPr>
        <p:spPr>
          <a:xfrm>
            <a:off x="311700" y="152400"/>
            <a:ext cx="29133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PROTOTYPE 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22914" l="34126" r="47680" t="12356"/>
          <a:stretch/>
        </p:blipFill>
        <p:spPr>
          <a:xfrm>
            <a:off x="311700" y="1531575"/>
            <a:ext cx="1730258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15851" l="17011" r="24848" t="14564"/>
          <a:stretch/>
        </p:blipFill>
        <p:spPr>
          <a:xfrm>
            <a:off x="6306950" y="612450"/>
            <a:ext cx="2357425" cy="37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Size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867575" y="1719525"/>
            <a:ext cx="51000" cy="2133000"/>
          </a:xfrm>
          <a:prstGeom prst="upDownArrow">
            <a:avLst>
              <a:gd fmla="val 1990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918575" y="2609025"/>
            <a:ext cx="99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85.399mm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/>
          <p:nvPr/>
        </p:nvSpPr>
        <p:spPr>
          <a:xfrm rot="5400000">
            <a:off x="1116075" y="3318950"/>
            <a:ext cx="19500" cy="1341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745025" y="3939325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57,00mm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13302" l="61160" r="27567" t="22089"/>
          <a:stretch/>
        </p:blipFill>
        <p:spPr>
          <a:xfrm>
            <a:off x="2908525" y="1531575"/>
            <a:ext cx="1117309" cy="261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3173875" y="3980150"/>
            <a:ext cx="449100" cy="19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038475" y="3939325"/>
            <a:ext cx="8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20,00mm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4825462" y="668637"/>
            <a:ext cx="4185900" cy="3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25" y="500925"/>
            <a:ext cx="3127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CIRCUIT </a:t>
            </a: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28850" l="0" r="24573" t="0"/>
          <a:stretch/>
        </p:blipFill>
        <p:spPr>
          <a:xfrm>
            <a:off x="526350" y="1214425"/>
            <a:ext cx="8295398" cy="36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25" y="500925"/>
            <a:ext cx="3127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DESIGN SIMULATION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13227" l="22691" r="32857" t="11871"/>
          <a:stretch/>
        </p:blipFill>
        <p:spPr>
          <a:xfrm>
            <a:off x="4704650" y="0"/>
            <a:ext cx="3655108" cy="51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632725" y="1949225"/>
            <a:ext cx="261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391"/>
                </a:solidFill>
                <a:latin typeface="Roboto"/>
                <a:ea typeface="Roboto"/>
                <a:cs typeface="Roboto"/>
                <a:sym typeface="Roboto"/>
              </a:rPr>
              <a:t>HARDWARE SIMULATION </a:t>
            </a:r>
            <a:endParaRPr b="1" sz="1600">
              <a:solidFill>
                <a:srgbClr val="00839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