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1" autoAdjust="0"/>
    <p:restoredTop sz="99222" autoAdjust="0"/>
  </p:normalViewPr>
  <p:slideViewPr>
    <p:cSldViewPr>
      <p:cViewPr varScale="1">
        <p:scale>
          <a:sx n="100" d="100"/>
          <a:sy n="100" d="100"/>
        </p:scale>
        <p:origin x="952" y="48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937125" y="4015388"/>
            <a:ext cx="4320479" cy="25449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/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mtClean="0"/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455613" y="115888"/>
            <a:ext cx="6729412" cy="508000"/>
          </a:xfrm>
        </p:spPr>
        <p:txBody>
          <a:bodyPr/>
          <a:lstStyle/>
          <a:p>
            <a:r>
              <a:rPr lang="ko-KR" altLang="en-US" sz="2000" b="1" dirty="0" smtClean="0"/>
              <a:t>관심 주시 차량 디스플레이 시스템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팀명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DI)</a:t>
            </a:r>
            <a:endParaRPr lang="ko-KR" altLang="en-US" sz="2000" b="1" dirty="0" smtClean="0"/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56000" y="908051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https</a:t>
            </a:r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://github.com/georgeYeon/hyundai_hackathon_di_tari.git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8914" y="967977"/>
            <a:ext cx="7191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6000" y="1362254"/>
            <a:ext cx="17570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1826" y="981075"/>
            <a:ext cx="27146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Visual Studio</a:t>
            </a:r>
          </a:p>
          <a:p>
            <a:pPr>
              <a:defRPr/>
            </a:pP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</a:t>
            </a:r>
          </a:p>
          <a:p>
            <a:pPr>
              <a:defRPr/>
            </a:pPr>
            <a:r>
              <a:rPr lang="en-US" altLang="ko-KR" sz="14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OpenCV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Tesseract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8" y="981075"/>
            <a:ext cx="260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안전하게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TARI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703" y="2684165"/>
            <a:ext cx="50006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서비스 흐름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각 차량의 요약데이터와 로그데이터를 네트워크를 사용해 서버에 업로드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서버에서는 누적된 데이터를 통해 차량의 안전 지수를 측정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 전면 카메라를 통해 운행 주위 영상 취득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영상 처리를 통한 번호판 인식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서버에서 해당 차량의 안전 지수 정보 획득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위험차량의 경우 다중객체 추적을 통해 빨간 점을 표시하여 주의 유도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ko-KR" sz="10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구현부</a:t>
            </a:r>
            <a:endParaRPr lang="en-US" altLang="ko-KR" sz="10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번호판 인식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OCR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다중객체 추적</a:t>
            </a:r>
            <a:endParaRPr lang="en-US" altLang="ko-KR" sz="10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안전점수 산정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컨셉부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서버를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통한 각 차량의 안전점수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접근</a:t>
            </a:r>
            <a:endParaRPr lang="en-US" altLang="ko-KR" sz="10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실시간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번호판 인식 및 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OCR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처리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미리 처리해놓은 결과 사용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실시간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안전점수 산정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차량과의 데이터 교환 방법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X</a:t>
            </a: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 모형 이용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9242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평소에 기록된 안전 지수를 서버로부터 받은 주행자의 차량이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주위 차량들의 주의 신호를 전면카메라로 찍은 화면에 </a:t>
            </a:r>
            <a:r>
              <a:rPr lang="ko-KR" altLang="en-US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디스플레이하여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안전 운전에 도움을 준다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5784"/>
              </p:ext>
            </p:extLst>
          </p:nvPr>
        </p:nvGraphicFramePr>
        <p:xfrm>
          <a:off x="5154356" y="4430679"/>
          <a:ext cx="2194194" cy="200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6"/>
                <a:gridCol w="615962"/>
                <a:gridCol w="577466"/>
              </a:tblGrid>
              <a:tr h="300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Contents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2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D5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D5C9"/>
                    </a:solidFill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주행거리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&gt;100km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+2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-5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운행시간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&gt;1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시간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+2</a:t>
                      </a:r>
                      <a:endParaRPr lang="ko-KR" altLang="en-US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-5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고속주행비율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&lt;10%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+2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-5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급가속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11~13kph/s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급가속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14~17kph/s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-2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급가속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18kph/s ~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-5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급감속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18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~20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kph/s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-5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급감속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14~17kph/s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-2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급감속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11~13kph/s ~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5169024" y="4056954"/>
            <a:ext cx="21795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1200" b="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요약 데이터</a:t>
            </a:r>
            <a:endParaRPr kumimoji="0" lang="en-US" altLang="ko-KR" sz="1200" b="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3103"/>
              </p:ext>
            </p:extLst>
          </p:nvPr>
        </p:nvGraphicFramePr>
        <p:xfrm>
          <a:off x="7589037" y="4430679"/>
          <a:ext cx="1462797" cy="197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21"/>
                <a:gridCol w="481221"/>
                <a:gridCol w="500355"/>
              </a:tblGrid>
              <a:tr h="268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Contents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2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D5C9"/>
                    </a:solidFill>
                  </a:tcPr>
                </a:tc>
              </a:tr>
              <a:tr h="168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속력 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 60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618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휠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&gt;45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고속도로</a:t>
                      </a:r>
                      <a:r>
                        <a:rPr lang="en-US" altLang="ko-KR" sz="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618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속력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&gt;100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고속도로</a:t>
                      </a:r>
                      <a:r>
                        <a:rPr lang="en-US" altLang="ko-KR" sz="5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O</a:t>
                      </a:r>
                      <a:endParaRPr lang="ko-KR" altLang="en-US" sz="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속력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&gt;120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618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속력</a:t>
                      </a: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&lt;50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61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구간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가속력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&gt; 15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32" marR="91432" marT="45719" marB="4571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434"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618"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8882" marR="48882" marT="24443" marB="2444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7289612" y="4044298"/>
            <a:ext cx="21795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1200" b="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로그 데이터</a:t>
            </a:r>
            <a:endParaRPr kumimoji="0" lang="en-US" altLang="ko-KR" sz="1200" b="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88" y="1376828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관심 주시 차량 디스플레이 시스템</a:t>
            </a:r>
          </a:p>
          <a:p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78400" y="2733638"/>
            <a:ext cx="1498173" cy="1140027"/>
            <a:chOff x="3930199" y="5013176"/>
            <a:chExt cx="1501408" cy="1142489"/>
          </a:xfrm>
        </p:grpSpPr>
        <p:pic>
          <p:nvPicPr>
            <p:cNvPr id="28" name="Picture 14" descr="http://www.cuttingsky.com/tatter_blog/attach/1/134817489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1" r="11337"/>
            <a:stretch/>
          </p:blipFill>
          <p:spPr bwMode="auto">
            <a:xfrm>
              <a:off x="3930199" y="5013176"/>
              <a:ext cx="1501408" cy="1142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4299300" y="5488446"/>
              <a:ext cx="129384" cy="108263"/>
            </a:xfrm>
            <a:prstGeom prst="ellipse">
              <a:avLst/>
            </a:prstGeom>
            <a:solidFill>
              <a:srgbClr val="FF2B01">
                <a:alpha val="49804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9775" y="5481116"/>
              <a:ext cx="185130" cy="23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4917" y="5481116"/>
              <a:ext cx="185130" cy="200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8215" y="5514288"/>
              <a:ext cx="185130" cy="38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1" y="2992953"/>
            <a:ext cx="609604" cy="60960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6881826" y="3429000"/>
            <a:ext cx="1023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881826" y="3200570"/>
            <a:ext cx="1023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3354" y="347035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아래 데이터</a:t>
            </a:r>
            <a:endParaRPr lang="ko-KR" altLang="en-US" sz="11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5871" y="286212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안전 지수</a:t>
            </a:r>
            <a:endParaRPr lang="ko-KR" altLang="en-US" sz="11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9217" name="직선 화살표 연결선 9216"/>
          <p:cNvCxnSpPr>
            <a:stCxn id="9222" idx="6"/>
          </p:cNvCxnSpPr>
          <p:nvPr/>
        </p:nvCxnSpPr>
        <p:spPr>
          <a:xfrm>
            <a:off x="2432720" y="2439530"/>
            <a:ext cx="3024336" cy="761040"/>
          </a:xfrm>
          <a:prstGeom prst="straightConnector1">
            <a:avLst/>
          </a:prstGeom>
          <a:ln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타원 9221"/>
          <p:cNvSpPr/>
          <p:nvPr/>
        </p:nvSpPr>
        <p:spPr>
          <a:xfrm>
            <a:off x="1640632" y="2276871"/>
            <a:ext cx="792088" cy="325317"/>
          </a:xfrm>
          <a:prstGeom prst="ellipse">
            <a:avLst/>
          </a:prstGeom>
          <a:noFill/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221</Words>
  <Application>Microsoft Office PowerPoint</Application>
  <PresentationFormat>A4 용지(210x297mm)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 Unicode MS</vt:lpstr>
      <vt:lpstr>굴림</vt:lpstr>
      <vt:lpstr>맑은 고딕</vt:lpstr>
      <vt:lpstr>현대하모니 M</vt:lpstr>
      <vt:lpstr>Arial</vt:lpstr>
      <vt:lpstr>Arial Black</vt:lpstr>
      <vt:lpstr>Office 테마</vt:lpstr>
      <vt:lpstr>관심 주시 차량 디스플레이 시스템 (팀명 : DI)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윤준석</cp:lastModifiedBy>
  <cp:revision>230</cp:revision>
  <cp:lastPrinted>2016-08-18T08:31:27Z</cp:lastPrinted>
  <dcterms:created xsi:type="dcterms:W3CDTF">2012-06-03T16:57:30Z</dcterms:created>
  <dcterms:modified xsi:type="dcterms:W3CDTF">2016-08-23T05:49:50Z</dcterms:modified>
</cp:coreProperties>
</file>