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E0BC4-8071-4BDD-85AD-B23E05E5CC6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97DFE-AFD7-4C70-B394-1B7FF360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6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22D-36C9-425B-B49E-B9EC96A8BA5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5740-16BF-46DA-8938-B1F40DBE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0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22D-36C9-425B-B49E-B9EC96A8BA5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5740-16BF-46DA-8938-B1F40DBE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5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22D-36C9-425B-B49E-B9EC96A8BA5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5740-16BF-46DA-8938-B1F40DBE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8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755FD07-32D4-4A25-A7A2-13926211B7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3187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F7B841-B016-4EA6-B35A-56DF9234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0314"/>
            <a:ext cx="10820400" cy="584775"/>
          </a:xfrm>
        </p:spPr>
        <p:txBody>
          <a:bodyPr>
            <a:spAutoFit/>
          </a:bodyPr>
          <a:lstStyle>
            <a:lvl1pPr>
              <a:def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E848E19-DAF4-49BB-B133-74C5F04FFF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901" y="843417"/>
            <a:ext cx="10820400" cy="246221"/>
          </a:xfrm>
        </p:spPr>
        <p:txBody>
          <a:bodyPr lIns="9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65876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22D-36C9-425B-B49E-B9EC96A8BA5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5740-16BF-46DA-8938-B1F40DBE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22D-36C9-425B-B49E-B9EC96A8BA5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5740-16BF-46DA-8938-B1F40DBE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9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22D-36C9-425B-B49E-B9EC96A8BA5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5740-16BF-46DA-8938-B1F40DBE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22D-36C9-425B-B49E-B9EC96A8BA5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5740-16BF-46DA-8938-B1F40DBE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22D-36C9-425B-B49E-B9EC96A8BA5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5740-16BF-46DA-8938-B1F40DBE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0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22D-36C9-425B-B49E-B9EC96A8BA5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5740-16BF-46DA-8938-B1F40DBE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22D-36C9-425B-B49E-B9EC96A8BA5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5740-16BF-46DA-8938-B1F40DBE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4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22D-36C9-425B-B49E-B9EC96A8BA5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5740-16BF-46DA-8938-B1F40DBE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8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A22D-36C9-425B-B49E-B9EC96A8BA5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25740-16BF-46DA-8938-B1F40DBE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Problem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211776" y="1577597"/>
            <a:ext cx="4776544" cy="4512036"/>
            <a:chOff x="1207675" y="1387446"/>
            <a:chExt cx="5089216" cy="4807394"/>
          </a:xfrm>
        </p:grpSpPr>
        <p:sp>
          <p:nvSpPr>
            <p:cNvPr id="3" name="Rectangle 2"/>
            <p:cNvSpPr/>
            <p:nvPr/>
          </p:nvSpPr>
          <p:spPr>
            <a:xfrm>
              <a:off x="2833926" y="2793456"/>
              <a:ext cx="1028283" cy="102828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852549" y="2793456"/>
              <a:ext cx="1028283" cy="102828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33926" y="3835387"/>
              <a:ext cx="1028283" cy="102828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52549" y="3835387"/>
              <a:ext cx="1028283" cy="102828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07675" y="1387446"/>
              <a:ext cx="1758482" cy="1694207"/>
            </a:xfrm>
            <a:custGeom>
              <a:avLst/>
              <a:gdLst>
                <a:gd name="T0" fmla="*/ 2134 w 2134"/>
                <a:gd name="T1" fmla="*/ 0 h 2056"/>
                <a:gd name="T2" fmla="*/ 2081 w 2134"/>
                <a:gd name="T3" fmla="*/ 2056 h 2056"/>
                <a:gd name="T4" fmla="*/ 0 w 2134"/>
                <a:gd name="T5" fmla="*/ 2056 h 2056"/>
                <a:gd name="T6" fmla="*/ 141 w 2134"/>
                <a:gd name="T7" fmla="*/ 217 h 2056"/>
                <a:gd name="T8" fmla="*/ 2134 w 2134"/>
                <a:gd name="T9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4" h="2056">
                  <a:moveTo>
                    <a:pt x="2134" y="0"/>
                  </a:moveTo>
                  <a:lnTo>
                    <a:pt x="2081" y="2056"/>
                  </a:lnTo>
                  <a:lnTo>
                    <a:pt x="0" y="2056"/>
                  </a:lnTo>
                  <a:lnTo>
                    <a:pt x="141" y="217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6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922484" y="1387446"/>
              <a:ext cx="580942" cy="2113639"/>
            </a:xfrm>
            <a:custGeom>
              <a:avLst/>
              <a:gdLst>
                <a:gd name="T0" fmla="*/ 53 w 705"/>
                <a:gd name="T1" fmla="*/ 0 h 2565"/>
                <a:gd name="T2" fmla="*/ 705 w 705"/>
                <a:gd name="T3" fmla="*/ 2099 h 2565"/>
                <a:gd name="T4" fmla="*/ 705 w 705"/>
                <a:gd name="T5" fmla="*/ 2565 h 2565"/>
                <a:gd name="T6" fmla="*/ 0 w 705"/>
                <a:gd name="T7" fmla="*/ 2056 h 2565"/>
                <a:gd name="T8" fmla="*/ 53 w 705"/>
                <a:gd name="T9" fmla="*/ 0 h 2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565">
                  <a:moveTo>
                    <a:pt x="53" y="0"/>
                  </a:moveTo>
                  <a:lnTo>
                    <a:pt x="705" y="2099"/>
                  </a:lnTo>
                  <a:lnTo>
                    <a:pt x="705" y="2565"/>
                  </a:lnTo>
                  <a:lnTo>
                    <a:pt x="0" y="2056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1207675" y="3081653"/>
              <a:ext cx="2295751" cy="419432"/>
            </a:xfrm>
            <a:custGeom>
              <a:avLst/>
              <a:gdLst>
                <a:gd name="T0" fmla="*/ 0 w 2786"/>
                <a:gd name="T1" fmla="*/ 0 h 509"/>
                <a:gd name="T2" fmla="*/ 2081 w 2786"/>
                <a:gd name="T3" fmla="*/ 0 h 509"/>
                <a:gd name="T4" fmla="*/ 2786 w 2786"/>
                <a:gd name="T5" fmla="*/ 509 h 509"/>
                <a:gd name="T6" fmla="*/ 2433 w 2786"/>
                <a:gd name="T7" fmla="*/ 509 h 509"/>
                <a:gd name="T8" fmla="*/ 0 w 2786"/>
                <a:gd name="T9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6" h="509">
                  <a:moveTo>
                    <a:pt x="0" y="0"/>
                  </a:moveTo>
                  <a:lnTo>
                    <a:pt x="2081" y="0"/>
                  </a:lnTo>
                  <a:lnTo>
                    <a:pt x="2786" y="509"/>
                  </a:lnTo>
                  <a:lnTo>
                    <a:pt x="2433" y="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4850717" y="1851375"/>
              <a:ext cx="1142107" cy="1105849"/>
            </a:xfrm>
            <a:custGeom>
              <a:avLst/>
              <a:gdLst>
                <a:gd name="T0" fmla="*/ 0 w 1386"/>
                <a:gd name="T1" fmla="*/ 0 h 1342"/>
                <a:gd name="T2" fmla="*/ 1311 w 1386"/>
                <a:gd name="T3" fmla="*/ 109 h 1342"/>
                <a:gd name="T4" fmla="*/ 1386 w 1386"/>
                <a:gd name="T5" fmla="*/ 1342 h 1342"/>
                <a:gd name="T6" fmla="*/ 0 w 1386"/>
                <a:gd name="T7" fmla="*/ 1342 h 1342"/>
                <a:gd name="T8" fmla="*/ 0 w 1386"/>
                <a:gd name="T9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6" h="1342">
                  <a:moveTo>
                    <a:pt x="0" y="0"/>
                  </a:moveTo>
                  <a:lnTo>
                    <a:pt x="1311" y="109"/>
                  </a:lnTo>
                  <a:lnTo>
                    <a:pt x="1386" y="1342"/>
                  </a:lnTo>
                  <a:lnTo>
                    <a:pt x="0" y="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4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4189844" y="1851375"/>
              <a:ext cx="660873" cy="1649709"/>
            </a:xfrm>
            <a:custGeom>
              <a:avLst/>
              <a:gdLst>
                <a:gd name="T0" fmla="*/ 802 w 802"/>
                <a:gd name="T1" fmla="*/ 0 h 2002"/>
                <a:gd name="T2" fmla="*/ 802 w 802"/>
                <a:gd name="T3" fmla="*/ 1342 h 2002"/>
                <a:gd name="T4" fmla="*/ 0 w 802"/>
                <a:gd name="T5" fmla="*/ 2002 h 2002"/>
                <a:gd name="T6" fmla="*/ 0 w 802"/>
                <a:gd name="T7" fmla="*/ 1634 h 2002"/>
                <a:gd name="T8" fmla="*/ 802 w 802"/>
                <a:gd name="T9" fmla="*/ 0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2002">
                  <a:moveTo>
                    <a:pt x="802" y="0"/>
                  </a:moveTo>
                  <a:lnTo>
                    <a:pt x="802" y="1342"/>
                  </a:lnTo>
                  <a:lnTo>
                    <a:pt x="0" y="2002"/>
                  </a:lnTo>
                  <a:lnTo>
                    <a:pt x="0" y="1634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4189844" y="2957224"/>
              <a:ext cx="1802980" cy="543860"/>
            </a:xfrm>
            <a:custGeom>
              <a:avLst/>
              <a:gdLst>
                <a:gd name="T0" fmla="*/ 802 w 2188"/>
                <a:gd name="T1" fmla="*/ 0 h 660"/>
                <a:gd name="T2" fmla="*/ 2188 w 2188"/>
                <a:gd name="T3" fmla="*/ 0 h 660"/>
                <a:gd name="T4" fmla="*/ 358 w 2188"/>
                <a:gd name="T5" fmla="*/ 660 h 660"/>
                <a:gd name="T6" fmla="*/ 0 w 2188"/>
                <a:gd name="T7" fmla="*/ 660 h 660"/>
                <a:gd name="T8" fmla="*/ 802 w 2188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8" h="660">
                  <a:moveTo>
                    <a:pt x="802" y="0"/>
                  </a:moveTo>
                  <a:lnTo>
                    <a:pt x="2188" y="0"/>
                  </a:lnTo>
                  <a:lnTo>
                    <a:pt x="358" y="660"/>
                  </a:lnTo>
                  <a:lnTo>
                    <a:pt x="0" y="660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172616" y="4410814"/>
              <a:ext cx="927859" cy="881713"/>
            </a:xfrm>
            <a:custGeom>
              <a:avLst/>
              <a:gdLst>
                <a:gd name="T0" fmla="*/ 0 w 1126"/>
                <a:gd name="T1" fmla="*/ 0 h 1070"/>
                <a:gd name="T2" fmla="*/ 1126 w 1126"/>
                <a:gd name="T3" fmla="*/ 0 h 1070"/>
                <a:gd name="T4" fmla="*/ 1126 w 1126"/>
                <a:gd name="T5" fmla="*/ 1070 h 1070"/>
                <a:gd name="T6" fmla="*/ 0 w 1126"/>
                <a:gd name="T7" fmla="*/ 1027 h 1070"/>
                <a:gd name="T8" fmla="*/ 0 w 1126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6" h="1070">
                  <a:moveTo>
                    <a:pt x="0" y="0"/>
                  </a:moveTo>
                  <a:lnTo>
                    <a:pt x="1126" y="0"/>
                  </a:lnTo>
                  <a:lnTo>
                    <a:pt x="1126" y="1070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4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3100475" y="4178437"/>
              <a:ext cx="402951" cy="1114089"/>
            </a:xfrm>
            <a:custGeom>
              <a:avLst/>
              <a:gdLst>
                <a:gd name="T0" fmla="*/ 489 w 489"/>
                <a:gd name="T1" fmla="*/ 0 h 1352"/>
                <a:gd name="T2" fmla="*/ 489 w 489"/>
                <a:gd name="T3" fmla="*/ 380 h 1352"/>
                <a:gd name="T4" fmla="*/ 0 w 489"/>
                <a:gd name="T5" fmla="*/ 1352 h 1352"/>
                <a:gd name="T6" fmla="*/ 0 w 489"/>
                <a:gd name="T7" fmla="*/ 282 h 1352"/>
                <a:gd name="T8" fmla="*/ 489 w 489"/>
                <a:gd name="T9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1352">
                  <a:moveTo>
                    <a:pt x="489" y="0"/>
                  </a:moveTo>
                  <a:lnTo>
                    <a:pt x="489" y="380"/>
                  </a:lnTo>
                  <a:lnTo>
                    <a:pt x="0" y="1352"/>
                  </a:lnTo>
                  <a:lnTo>
                    <a:pt x="0" y="282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2172616" y="4178437"/>
              <a:ext cx="1330810" cy="232377"/>
            </a:xfrm>
            <a:custGeom>
              <a:avLst/>
              <a:gdLst>
                <a:gd name="T0" fmla="*/ 1214 w 1615"/>
                <a:gd name="T1" fmla="*/ 0 h 282"/>
                <a:gd name="T2" fmla="*/ 1615 w 1615"/>
                <a:gd name="T3" fmla="*/ 0 h 282"/>
                <a:gd name="T4" fmla="*/ 1126 w 1615"/>
                <a:gd name="T5" fmla="*/ 282 h 282"/>
                <a:gd name="T6" fmla="*/ 0 w 1615"/>
                <a:gd name="T7" fmla="*/ 282 h 282"/>
                <a:gd name="T8" fmla="*/ 1214 w 1615"/>
                <a:gd name="T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5" h="282">
                  <a:moveTo>
                    <a:pt x="1214" y="0"/>
                  </a:moveTo>
                  <a:lnTo>
                    <a:pt x="1615" y="0"/>
                  </a:lnTo>
                  <a:lnTo>
                    <a:pt x="1126" y="282"/>
                  </a:lnTo>
                  <a:lnTo>
                    <a:pt x="0" y="282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4520280" y="4472616"/>
              <a:ext cx="1776611" cy="1722224"/>
            </a:xfrm>
            <a:custGeom>
              <a:avLst/>
              <a:gdLst>
                <a:gd name="T0" fmla="*/ 2156 w 2156"/>
                <a:gd name="T1" fmla="*/ 0 h 2090"/>
                <a:gd name="T2" fmla="*/ 1973 w 2156"/>
                <a:gd name="T3" fmla="*/ 1851 h 2090"/>
                <a:gd name="T4" fmla="*/ 0 w 2156"/>
                <a:gd name="T5" fmla="*/ 2090 h 2090"/>
                <a:gd name="T6" fmla="*/ 0 w 2156"/>
                <a:gd name="T7" fmla="*/ 54 h 2090"/>
                <a:gd name="T8" fmla="*/ 2156 w 2156"/>
                <a:gd name="T9" fmla="*/ 0 h 2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6" h="2090">
                  <a:moveTo>
                    <a:pt x="2156" y="0"/>
                  </a:moveTo>
                  <a:lnTo>
                    <a:pt x="1973" y="1851"/>
                  </a:lnTo>
                  <a:lnTo>
                    <a:pt x="0" y="2090"/>
                  </a:lnTo>
                  <a:lnTo>
                    <a:pt x="0" y="5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sz="6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4136281" y="4178437"/>
              <a:ext cx="2160610" cy="338677"/>
            </a:xfrm>
            <a:custGeom>
              <a:avLst/>
              <a:gdLst>
                <a:gd name="T0" fmla="*/ 0 w 2622"/>
                <a:gd name="T1" fmla="*/ 0 h 411"/>
                <a:gd name="T2" fmla="*/ 564 w 2622"/>
                <a:gd name="T3" fmla="*/ 0 h 411"/>
                <a:gd name="T4" fmla="*/ 2622 w 2622"/>
                <a:gd name="T5" fmla="*/ 357 h 411"/>
                <a:gd name="T6" fmla="*/ 466 w 2622"/>
                <a:gd name="T7" fmla="*/ 411 h 411"/>
                <a:gd name="T8" fmla="*/ 0 w 2622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2" h="411">
                  <a:moveTo>
                    <a:pt x="0" y="0"/>
                  </a:moveTo>
                  <a:lnTo>
                    <a:pt x="564" y="0"/>
                  </a:lnTo>
                  <a:lnTo>
                    <a:pt x="2622" y="357"/>
                  </a:lnTo>
                  <a:lnTo>
                    <a:pt x="466" y="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4136281" y="4178437"/>
              <a:ext cx="383998" cy="2016403"/>
            </a:xfrm>
            <a:custGeom>
              <a:avLst/>
              <a:gdLst>
                <a:gd name="T0" fmla="*/ 0 w 466"/>
                <a:gd name="T1" fmla="*/ 0 h 2447"/>
                <a:gd name="T2" fmla="*/ 466 w 466"/>
                <a:gd name="T3" fmla="*/ 411 h 2447"/>
                <a:gd name="T4" fmla="*/ 466 w 466"/>
                <a:gd name="T5" fmla="*/ 2447 h 2447"/>
                <a:gd name="T6" fmla="*/ 0 w 466"/>
                <a:gd name="T7" fmla="*/ 357 h 2447"/>
                <a:gd name="T8" fmla="*/ 0 w 466"/>
                <a:gd name="T9" fmla="*/ 0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2447">
                  <a:moveTo>
                    <a:pt x="0" y="0"/>
                  </a:moveTo>
                  <a:lnTo>
                    <a:pt x="466" y="411"/>
                  </a:lnTo>
                  <a:lnTo>
                    <a:pt x="466" y="2447"/>
                  </a:lnTo>
                  <a:lnTo>
                    <a:pt x="0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672064" y="1547253"/>
            <a:ext cx="707020" cy="707020"/>
            <a:chOff x="7361235" y="1635177"/>
            <a:chExt cx="853440" cy="853440"/>
          </a:xfrm>
        </p:grpSpPr>
        <p:sp>
          <p:nvSpPr>
            <p:cNvPr id="115" name="Oval 114"/>
            <p:cNvSpPr/>
            <p:nvPr/>
          </p:nvSpPr>
          <p:spPr>
            <a:xfrm>
              <a:off x="7361235" y="1635177"/>
              <a:ext cx="853440" cy="853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74709" y="1868675"/>
              <a:ext cx="426492" cy="386444"/>
              <a:chOff x="6980238" y="-87313"/>
              <a:chExt cx="5207000" cy="4718051"/>
            </a:xfrm>
            <a:solidFill>
              <a:schemeClr val="bg1"/>
            </a:solidFill>
          </p:grpSpPr>
          <p:sp>
            <p:nvSpPr>
              <p:cNvPr id="53" name="Freeform 28"/>
              <p:cNvSpPr>
                <a:spLocks/>
              </p:cNvSpPr>
              <p:nvPr/>
            </p:nvSpPr>
            <p:spPr bwMode="auto">
              <a:xfrm>
                <a:off x="6980238" y="-87313"/>
                <a:ext cx="5207000" cy="3365501"/>
              </a:xfrm>
              <a:custGeom>
                <a:avLst/>
                <a:gdLst>
                  <a:gd name="T0" fmla="*/ 1120 w 6560"/>
                  <a:gd name="T1" fmla="*/ 0 h 4240"/>
                  <a:gd name="T2" fmla="*/ 1210 w 6560"/>
                  <a:gd name="T3" fmla="*/ 16 h 4240"/>
                  <a:gd name="T4" fmla="*/ 1285 w 6560"/>
                  <a:gd name="T5" fmla="*/ 64 h 4240"/>
                  <a:gd name="T6" fmla="*/ 1339 w 6560"/>
                  <a:gd name="T7" fmla="*/ 135 h 4240"/>
                  <a:gd name="T8" fmla="*/ 2346 w 6560"/>
                  <a:gd name="T9" fmla="*/ 3755 h 4240"/>
                  <a:gd name="T10" fmla="*/ 5945 w 6560"/>
                  <a:gd name="T11" fmla="*/ 1697 h 4240"/>
                  <a:gd name="T12" fmla="*/ 2903 w 6560"/>
                  <a:gd name="T13" fmla="*/ 1691 h 4240"/>
                  <a:gd name="T14" fmla="*/ 2817 w 6560"/>
                  <a:gd name="T15" fmla="*/ 1655 h 4240"/>
                  <a:gd name="T16" fmla="*/ 2752 w 6560"/>
                  <a:gd name="T17" fmla="*/ 1589 h 4240"/>
                  <a:gd name="T18" fmla="*/ 2714 w 6560"/>
                  <a:gd name="T19" fmla="*/ 1502 h 4240"/>
                  <a:gd name="T20" fmla="*/ 2714 w 6560"/>
                  <a:gd name="T21" fmla="*/ 1405 h 4240"/>
                  <a:gd name="T22" fmla="*/ 2752 w 6560"/>
                  <a:gd name="T23" fmla="*/ 1319 h 4240"/>
                  <a:gd name="T24" fmla="*/ 2817 w 6560"/>
                  <a:gd name="T25" fmla="*/ 1254 h 4240"/>
                  <a:gd name="T26" fmla="*/ 2903 w 6560"/>
                  <a:gd name="T27" fmla="*/ 1216 h 4240"/>
                  <a:gd name="T28" fmla="*/ 6317 w 6560"/>
                  <a:gd name="T29" fmla="*/ 1212 h 4240"/>
                  <a:gd name="T30" fmla="*/ 6411 w 6560"/>
                  <a:gd name="T31" fmla="*/ 1230 h 4240"/>
                  <a:gd name="T32" fmla="*/ 6488 w 6560"/>
                  <a:gd name="T33" fmla="*/ 1283 h 4240"/>
                  <a:gd name="T34" fmla="*/ 6542 w 6560"/>
                  <a:gd name="T35" fmla="*/ 1363 h 4240"/>
                  <a:gd name="T36" fmla="*/ 6560 w 6560"/>
                  <a:gd name="T37" fmla="*/ 1456 h 4240"/>
                  <a:gd name="T38" fmla="*/ 6540 w 6560"/>
                  <a:gd name="T39" fmla="*/ 1550 h 4240"/>
                  <a:gd name="T40" fmla="*/ 5408 w 6560"/>
                  <a:gd name="T41" fmla="*/ 4136 h 4240"/>
                  <a:gd name="T42" fmla="*/ 5342 w 6560"/>
                  <a:gd name="T43" fmla="*/ 4200 h 4240"/>
                  <a:gd name="T44" fmla="*/ 5257 w 6560"/>
                  <a:gd name="T45" fmla="*/ 4236 h 4240"/>
                  <a:gd name="T46" fmla="*/ 2163 w 6560"/>
                  <a:gd name="T47" fmla="*/ 4240 h 4240"/>
                  <a:gd name="T48" fmla="*/ 2075 w 6560"/>
                  <a:gd name="T49" fmla="*/ 4224 h 4240"/>
                  <a:gd name="T50" fmla="*/ 2000 w 6560"/>
                  <a:gd name="T51" fmla="*/ 4176 h 4240"/>
                  <a:gd name="T52" fmla="*/ 1946 w 6560"/>
                  <a:gd name="T53" fmla="*/ 4104 h 4240"/>
                  <a:gd name="T54" fmla="*/ 939 w 6560"/>
                  <a:gd name="T55" fmla="*/ 485 h 4240"/>
                  <a:gd name="T56" fmla="*/ 193 w 6560"/>
                  <a:gd name="T57" fmla="*/ 479 h 4240"/>
                  <a:gd name="T58" fmla="*/ 107 w 6560"/>
                  <a:gd name="T59" fmla="*/ 443 h 4240"/>
                  <a:gd name="T60" fmla="*/ 42 w 6560"/>
                  <a:gd name="T61" fmla="*/ 377 h 4240"/>
                  <a:gd name="T62" fmla="*/ 4 w 6560"/>
                  <a:gd name="T63" fmla="*/ 290 h 4240"/>
                  <a:gd name="T64" fmla="*/ 4 w 6560"/>
                  <a:gd name="T65" fmla="*/ 193 h 4240"/>
                  <a:gd name="T66" fmla="*/ 42 w 6560"/>
                  <a:gd name="T67" fmla="*/ 107 h 4240"/>
                  <a:gd name="T68" fmla="*/ 107 w 6560"/>
                  <a:gd name="T69" fmla="*/ 42 h 4240"/>
                  <a:gd name="T70" fmla="*/ 193 w 6560"/>
                  <a:gd name="T71" fmla="*/ 4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60" h="4240">
                    <a:moveTo>
                      <a:pt x="243" y="0"/>
                    </a:moveTo>
                    <a:lnTo>
                      <a:pt x="1120" y="0"/>
                    </a:lnTo>
                    <a:lnTo>
                      <a:pt x="1166" y="4"/>
                    </a:lnTo>
                    <a:lnTo>
                      <a:pt x="1210" y="16"/>
                    </a:lnTo>
                    <a:lnTo>
                      <a:pt x="1250" y="36"/>
                    </a:lnTo>
                    <a:lnTo>
                      <a:pt x="1285" y="64"/>
                    </a:lnTo>
                    <a:lnTo>
                      <a:pt x="1315" y="97"/>
                    </a:lnTo>
                    <a:lnTo>
                      <a:pt x="1339" y="135"/>
                    </a:lnTo>
                    <a:lnTo>
                      <a:pt x="1355" y="177"/>
                    </a:lnTo>
                    <a:lnTo>
                      <a:pt x="2346" y="3755"/>
                    </a:lnTo>
                    <a:lnTo>
                      <a:pt x="5048" y="3755"/>
                    </a:lnTo>
                    <a:lnTo>
                      <a:pt x="5945" y="1697"/>
                    </a:lnTo>
                    <a:lnTo>
                      <a:pt x="2953" y="1697"/>
                    </a:lnTo>
                    <a:lnTo>
                      <a:pt x="2903" y="1691"/>
                    </a:lnTo>
                    <a:lnTo>
                      <a:pt x="2859" y="1677"/>
                    </a:lnTo>
                    <a:lnTo>
                      <a:pt x="2817" y="1655"/>
                    </a:lnTo>
                    <a:lnTo>
                      <a:pt x="2782" y="1625"/>
                    </a:lnTo>
                    <a:lnTo>
                      <a:pt x="2752" y="1589"/>
                    </a:lnTo>
                    <a:lnTo>
                      <a:pt x="2730" y="1548"/>
                    </a:lnTo>
                    <a:lnTo>
                      <a:pt x="2714" y="1502"/>
                    </a:lnTo>
                    <a:lnTo>
                      <a:pt x="2710" y="1454"/>
                    </a:lnTo>
                    <a:lnTo>
                      <a:pt x="2714" y="1405"/>
                    </a:lnTo>
                    <a:lnTo>
                      <a:pt x="2730" y="1359"/>
                    </a:lnTo>
                    <a:lnTo>
                      <a:pt x="2752" y="1319"/>
                    </a:lnTo>
                    <a:lnTo>
                      <a:pt x="2782" y="1283"/>
                    </a:lnTo>
                    <a:lnTo>
                      <a:pt x="2817" y="1254"/>
                    </a:lnTo>
                    <a:lnTo>
                      <a:pt x="2859" y="1230"/>
                    </a:lnTo>
                    <a:lnTo>
                      <a:pt x="2903" y="1216"/>
                    </a:lnTo>
                    <a:lnTo>
                      <a:pt x="2953" y="1212"/>
                    </a:lnTo>
                    <a:lnTo>
                      <a:pt x="6317" y="1212"/>
                    </a:lnTo>
                    <a:lnTo>
                      <a:pt x="6365" y="1216"/>
                    </a:lnTo>
                    <a:lnTo>
                      <a:pt x="6411" y="1230"/>
                    </a:lnTo>
                    <a:lnTo>
                      <a:pt x="6453" y="1252"/>
                    </a:lnTo>
                    <a:lnTo>
                      <a:pt x="6488" y="1283"/>
                    </a:lnTo>
                    <a:lnTo>
                      <a:pt x="6520" y="1321"/>
                    </a:lnTo>
                    <a:lnTo>
                      <a:pt x="6542" y="1363"/>
                    </a:lnTo>
                    <a:lnTo>
                      <a:pt x="6556" y="1409"/>
                    </a:lnTo>
                    <a:lnTo>
                      <a:pt x="6560" y="1456"/>
                    </a:lnTo>
                    <a:lnTo>
                      <a:pt x="6554" y="1504"/>
                    </a:lnTo>
                    <a:lnTo>
                      <a:pt x="6540" y="1550"/>
                    </a:lnTo>
                    <a:lnTo>
                      <a:pt x="5432" y="4095"/>
                    </a:lnTo>
                    <a:lnTo>
                      <a:pt x="5408" y="4136"/>
                    </a:lnTo>
                    <a:lnTo>
                      <a:pt x="5378" y="4172"/>
                    </a:lnTo>
                    <a:lnTo>
                      <a:pt x="5342" y="4200"/>
                    </a:lnTo>
                    <a:lnTo>
                      <a:pt x="5301" y="4222"/>
                    </a:lnTo>
                    <a:lnTo>
                      <a:pt x="5257" y="4236"/>
                    </a:lnTo>
                    <a:lnTo>
                      <a:pt x="5209" y="4240"/>
                    </a:lnTo>
                    <a:lnTo>
                      <a:pt x="2163" y="4240"/>
                    </a:lnTo>
                    <a:lnTo>
                      <a:pt x="2117" y="4236"/>
                    </a:lnTo>
                    <a:lnTo>
                      <a:pt x="2075" y="4224"/>
                    </a:lnTo>
                    <a:lnTo>
                      <a:pt x="2035" y="4204"/>
                    </a:lnTo>
                    <a:lnTo>
                      <a:pt x="2000" y="4176"/>
                    </a:lnTo>
                    <a:lnTo>
                      <a:pt x="1970" y="4144"/>
                    </a:lnTo>
                    <a:lnTo>
                      <a:pt x="1946" y="4104"/>
                    </a:lnTo>
                    <a:lnTo>
                      <a:pt x="1930" y="4063"/>
                    </a:lnTo>
                    <a:lnTo>
                      <a:pt x="939" y="485"/>
                    </a:lnTo>
                    <a:lnTo>
                      <a:pt x="243" y="485"/>
                    </a:lnTo>
                    <a:lnTo>
                      <a:pt x="193" y="479"/>
                    </a:lnTo>
                    <a:lnTo>
                      <a:pt x="149" y="465"/>
                    </a:lnTo>
                    <a:lnTo>
                      <a:pt x="107" y="443"/>
                    </a:lnTo>
                    <a:lnTo>
                      <a:pt x="72" y="413"/>
                    </a:lnTo>
                    <a:lnTo>
                      <a:pt x="42" y="377"/>
                    </a:lnTo>
                    <a:lnTo>
                      <a:pt x="20" y="336"/>
                    </a:lnTo>
                    <a:lnTo>
                      <a:pt x="4" y="290"/>
                    </a:lnTo>
                    <a:lnTo>
                      <a:pt x="0" y="242"/>
                    </a:lnTo>
                    <a:lnTo>
                      <a:pt x="4" y="193"/>
                    </a:lnTo>
                    <a:lnTo>
                      <a:pt x="20" y="149"/>
                    </a:lnTo>
                    <a:lnTo>
                      <a:pt x="42" y="107"/>
                    </a:lnTo>
                    <a:lnTo>
                      <a:pt x="72" y="71"/>
                    </a:lnTo>
                    <a:lnTo>
                      <a:pt x="107" y="42"/>
                    </a:lnTo>
                    <a:lnTo>
                      <a:pt x="149" y="20"/>
                    </a:lnTo>
                    <a:lnTo>
                      <a:pt x="193" y="4"/>
                    </a:lnTo>
                    <a:lnTo>
                      <a:pt x="2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29"/>
              <p:cNvSpPr>
                <a:spLocks/>
              </p:cNvSpPr>
              <p:nvPr/>
            </p:nvSpPr>
            <p:spPr bwMode="auto">
              <a:xfrm>
                <a:off x="8077201" y="3759200"/>
                <a:ext cx="874713" cy="871538"/>
              </a:xfrm>
              <a:custGeom>
                <a:avLst/>
                <a:gdLst>
                  <a:gd name="T0" fmla="*/ 551 w 1100"/>
                  <a:gd name="T1" fmla="*/ 0 h 1099"/>
                  <a:gd name="T2" fmla="*/ 631 w 1100"/>
                  <a:gd name="T3" fmla="*/ 6 h 1099"/>
                  <a:gd name="T4" fmla="*/ 708 w 1100"/>
                  <a:gd name="T5" fmla="*/ 24 h 1099"/>
                  <a:gd name="T6" fmla="*/ 782 w 1100"/>
                  <a:gd name="T7" fmla="*/ 52 h 1099"/>
                  <a:gd name="T8" fmla="*/ 849 w 1100"/>
                  <a:gd name="T9" fmla="*/ 90 h 1099"/>
                  <a:gd name="T10" fmla="*/ 911 w 1100"/>
                  <a:gd name="T11" fmla="*/ 136 h 1099"/>
                  <a:gd name="T12" fmla="*/ 965 w 1100"/>
                  <a:gd name="T13" fmla="*/ 189 h 1099"/>
                  <a:gd name="T14" fmla="*/ 1011 w 1100"/>
                  <a:gd name="T15" fmla="*/ 251 h 1099"/>
                  <a:gd name="T16" fmla="*/ 1048 w 1100"/>
                  <a:gd name="T17" fmla="*/ 318 h 1099"/>
                  <a:gd name="T18" fmla="*/ 1076 w 1100"/>
                  <a:gd name="T19" fmla="*/ 392 h 1099"/>
                  <a:gd name="T20" fmla="*/ 1094 w 1100"/>
                  <a:gd name="T21" fmla="*/ 469 h 1099"/>
                  <a:gd name="T22" fmla="*/ 1100 w 1100"/>
                  <a:gd name="T23" fmla="*/ 551 h 1099"/>
                  <a:gd name="T24" fmla="*/ 1094 w 1100"/>
                  <a:gd name="T25" fmla="*/ 630 h 1099"/>
                  <a:gd name="T26" fmla="*/ 1076 w 1100"/>
                  <a:gd name="T27" fmla="*/ 708 h 1099"/>
                  <a:gd name="T28" fmla="*/ 1048 w 1100"/>
                  <a:gd name="T29" fmla="*/ 781 h 1099"/>
                  <a:gd name="T30" fmla="*/ 1011 w 1100"/>
                  <a:gd name="T31" fmla="*/ 849 h 1099"/>
                  <a:gd name="T32" fmla="*/ 965 w 1100"/>
                  <a:gd name="T33" fmla="*/ 910 h 1099"/>
                  <a:gd name="T34" fmla="*/ 911 w 1100"/>
                  <a:gd name="T35" fmla="*/ 964 h 1099"/>
                  <a:gd name="T36" fmla="*/ 849 w 1100"/>
                  <a:gd name="T37" fmla="*/ 1010 h 1099"/>
                  <a:gd name="T38" fmla="*/ 782 w 1100"/>
                  <a:gd name="T39" fmla="*/ 1047 h 1099"/>
                  <a:gd name="T40" fmla="*/ 708 w 1100"/>
                  <a:gd name="T41" fmla="*/ 1075 h 1099"/>
                  <a:gd name="T42" fmla="*/ 631 w 1100"/>
                  <a:gd name="T43" fmla="*/ 1093 h 1099"/>
                  <a:gd name="T44" fmla="*/ 551 w 1100"/>
                  <a:gd name="T45" fmla="*/ 1099 h 1099"/>
                  <a:gd name="T46" fmla="*/ 469 w 1100"/>
                  <a:gd name="T47" fmla="*/ 1093 h 1099"/>
                  <a:gd name="T48" fmla="*/ 392 w 1100"/>
                  <a:gd name="T49" fmla="*/ 1075 h 1099"/>
                  <a:gd name="T50" fmla="*/ 318 w 1100"/>
                  <a:gd name="T51" fmla="*/ 1047 h 1099"/>
                  <a:gd name="T52" fmla="*/ 251 w 1100"/>
                  <a:gd name="T53" fmla="*/ 1010 h 1099"/>
                  <a:gd name="T54" fmla="*/ 189 w 1100"/>
                  <a:gd name="T55" fmla="*/ 964 h 1099"/>
                  <a:gd name="T56" fmla="*/ 135 w 1100"/>
                  <a:gd name="T57" fmla="*/ 910 h 1099"/>
                  <a:gd name="T58" fmla="*/ 89 w 1100"/>
                  <a:gd name="T59" fmla="*/ 849 h 1099"/>
                  <a:gd name="T60" fmla="*/ 52 w 1100"/>
                  <a:gd name="T61" fmla="*/ 781 h 1099"/>
                  <a:gd name="T62" fmla="*/ 24 w 1100"/>
                  <a:gd name="T63" fmla="*/ 708 h 1099"/>
                  <a:gd name="T64" fmla="*/ 6 w 1100"/>
                  <a:gd name="T65" fmla="*/ 630 h 1099"/>
                  <a:gd name="T66" fmla="*/ 0 w 1100"/>
                  <a:gd name="T67" fmla="*/ 551 h 1099"/>
                  <a:gd name="T68" fmla="*/ 6 w 1100"/>
                  <a:gd name="T69" fmla="*/ 469 h 1099"/>
                  <a:gd name="T70" fmla="*/ 24 w 1100"/>
                  <a:gd name="T71" fmla="*/ 392 h 1099"/>
                  <a:gd name="T72" fmla="*/ 52 w 1100"/>
                  <a:gd name="T73" fmla="*/ 318 h 1099"/>
                  <a:gd name="T74" fmla="*/ 89 w 1100"/>
                  <a:gd name="T75" fmla="*/ 251 h 1099"/>
                  <a:gd name="T76" fmla="*/ 135 w 1100"/>
                  <a:gd name="T77" fmla="*/ 189 h 1099"/>
                  <a:gd name="T78" fmla="*/ 189 w 1100"/>
                  <a:gd name="T79" fmla="*/ 136 h 1099"/>
                  <a:gd name="T80" fmla="*/ 251 w 1100"/>
                  <a:gd name="T81" fmla="*/ 90 h 1099"/>
                  <a:gd name="T82" fmla="*/ 318 w 1100"/>
                  <a:gd name="T83" fmla="*/ 52 h 1099"/>
                  <a:gd name="T84" fmla="*/ 392 w 1100"/>
                  <a:gd name="T85" fmla="*/ 24 h 1099"/>
                  <a:gd name="T86" fmla="*/ 469 w 1100"/>
                  <a:gd name="T87" fmla="*/ 6 h 1099"/>
                  <a:gd name="T88" fmla="*/ 551 w 1100"/>
                  <a:gd name="T89" fmla="*/ 0 h 1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00" h="1099">
                    <a:moveTo>
                      <a:pt x="551" y="0"/>
                    </a:moveTo>
                    <a:lnTo>
                      <a:pt x="631" y="6"/>
                    </a:lnTo>
                    <a:lnTo>
                      <a:pt x="708" y="24"/>
                    </a:lnTo>
                    <a:lnTo>
                      <a:pt x="782" y="52"/>
                    </a:lnTo>
                    <a:lnTo>
                      <a:pt x="849" y="90"/>
                    </a:lnTo>
                    <a:lnTo>
                      <a:pt x="911" y="136"/>
                    </a:lnTo>
                    <a:lnTo>
                      <a:pt x="965" y="189"/>
                    </a:lnTo>
                    <a:lnTo>
                      <a:pt x="1011" y="251"/>
                    </a:lnTo>
                    <a:lnTo>
                      <a:pt x="1048" y="318"/>
                    </a:lnTo>
                    <a:lnTo>
                      <a:pt x="1076" y="392"/>
                    </a:lnTo>
                    <a:lnTo>
                      <a:pt x="1094" y="469"/>
                    </a:lnTo>
                    <a:lnTo>
                      <a:pt x="1100" y="551"/>
                    </a:lnTo>
                    <a:lnTo>
                      <a:pt x="1094" y="630"/>
                    </a:lnTo>
                    <a:lnTo>
                      <a:pt x="1076" y="708"/>
                    </a:lnTo>
                    <a:lnTo>
                      <a:pt x="1048" y="781"/>
                    </a:lnTo>
                    <a:lnTo>
                      <a:pt x="1011" y="849"/>
                    </a:lnTo>
                    <a:lnTo>
                      <a:pt x="965" y="910"/>
                    </a:lnTo>
                    <a:lnTo>
                      <a:pt x="911" y="964"/>
                    </a:lnTo>
                    <a:lnTo>
                      <a:pt x="849" y="1010"/>
                    </a:lnTo>
                    <a:lnTo>
                      <a:pt x="782" y="1047"/>
                    </a:lnTo>
                    <a:lnTo>
                      <a:pt x="708" y="1075"/>
                    </a:lnTo>
                    <a:lnTo>
                      <a:pt x="631" y="1093"/>
                    </a:lnTo>
                    <a:lnTo>
                      <a:pt x="551" y="1099"/>
                    </a:lnTo>
                    <a:lnTo>
                      <a:pt x="469" y="1093"/>
                    </a:lnTo>
                    <a:lnTo>
                      <a:pt x="392" y="1075"/>
                    </a:lnTo>
                    <a:lnTo>
                      <a:pt x="318" y="1047"/>
                    </a:lnTo>
                    <a:lnTo>
                      <a:pt x="251" y="1010"/>
                    </a:lnTo>
                    <a:lnTo>
                      <a:pt x="189" y="964"/>
                    </a:lnTo>
                    <a:lnTo>
                      <a:pt x="135" y="910"/>
                    </a:lnTo>
                    <a:lnTo>
                      <a:pt x="89" y="849"/>
                    </a:lnTo>
                    <a:lnTo>
                      <a:pt x="52" y="781"/>
                    </a:lnTo>
                    <a:lnTo>
                      <a:pt x="24" y="708"/>
                    </a:lnTo>
                    <a:lnTo>
                      <a:pt x="6" y="630"/>
                    </a:lnTo>
                    <a:lnTo>
                      <a:pt x="0" y="551"/>
                    </a:lnTo>
                    <a:lnTo>
                      <a:pt x="6" y="469"/>
                    </a:lnTo>
                    <a:lnTo>
                      <a:pt x="24" y="392"/>
                    </a:lnTo>
                    <a:lnTo>
                      <a:pt x="52" y="318"/>
                    </a:lnTo>
                    <a:lnTo>
                      <a:pt x="89" y="251"/>
                    </a:lnTo>
                    <a:lnTo>
                      <a:pt x="135" y="189"/>
                    </a:lnTo>
                    <a:lnTo>
                      <a:pt x="189" y="136"/>
                    </a:lnTo>
                    <a:lnTo>
                      <a:pt x="251" y="90"/>
                    </a:lnTo>
                    <a:lnTo>
                      <a:pt x="318" y="52"/>
                    </a:lnTo>
                    <a:lnTo>
                      <a:pt x="392" y="24"/>
                    </a:lnTo>
                    <a:lnTo>
                      <a:pt x="469" y="6"/>
                    </a:lnTo>
                    <a:lnTo>
                      <a:pt x="5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10810876" y="3759200"/>
                <a:ext cx="869950" cy="871538"/>
              </a:xfrm>
              <a:custGeom>
                <a:avLst/>
                <a:gdLst>
                  <a:gd name="T0" fmla="*/ 509 w 1096"/>
                  <a:gd name="T1" fmla="*/ 0 h 1099"/>
                  <a:gd name="T2" fmla="*/ 591 w 1096"/>
                  <a:gd name="T3" fmla="*/ 0 h 1099"/>
                  <a:gd name="T4" fmla="*/ 671 w 1096"/>
                  <a:gd name="T5" fmla="*/ 14 h 1099"/>
                  <a:gd name="T6" fmla="*/ 744 w 1096"/>
                  <a:gd name="T7" fmla="*/ 36 h 1099"/>
                  <a:gd name="T8" fmla="*/ 816 w 1096"/>
                  <a:gd name="T9" fmla="*/ 70 h 1099"/>
                  <a:gd name="T10" fmla="*/ 879 w 1096"/>
                  <a:gd name="T11" fmla="*/ 112 h 1099"/>
                  <a:gd name="T12" fmla="*/ 937 w 1096"/>
                  <a:gd name="T13" fmla="*/ 161 h 1099"/>
                  <a:gd name="T14" fmla="*/ 987 w 1096"/>
                  <a:gd name="T15" fmla="*/ 219 h 1099"/>
                  <a:gd name="T16" fmla="*/ 1029 w 1096"/>
                  <a:gd name="T17" fmla="*/ 285 h 1099"/>
                  <a:gd name="T18" fmla="*/ 1063 w 1096"/>
                  <a:gd name="T19" fmla="*/ 354 h 1099"/>
                  <a:gd name="T20" fmla="*/ 1084 w 1096"/>
                  <a:gd name="T21" fmla="*/ 430 h 1099"/>
                  <a:gd name="T22" fmla="*/ 1096 w 1096"/>
                  <a:gd name="T23" fmla="*/ 509 h 1099"/>
                  <a:gd name="T24" fmla="*/ 1096 w 1096"/>
                  <a:gd name="T25" fmla="*/ 583 h 1099"/>
                  <a:gd name="T26" fmla="*/ 1086 w 1096"/>
                  <a:gd name="T27" fmla="*/ 656 h 1099"/>
                  <a:gd name="T28" fmla="*/ 1068 w 1096"/>
                  <a:gd name="T29" fmla="*/ 726 h 1099"/>
                  <a:gd name="T30" fmla="*/ 1043 w 1096"/>
                  <a:gd name="T31" fmla="*/ 791 h 1099"/>
                  <a:gd name="T32" fmla="*/ 1007 w 1096"/>
                  <a:gd name="T33" fmla="*/ 853 h 1099"/>
                  <a:gd name="T34" fmla="*/ 963 w 1096"/>
                  <a:gd name="T35" fmla="*/ 910 h 1099"/>
                  <a:gd name="T36" fmla="*/ 911 w 1096"/>
                  <a:gd name="T37" fmla="*/ 962 h 1099"/>
                  <a:gd name="T38" fmla="*/ 854 w 1096"/>
                  <a:gd name="T39" fmla="*/ 1006 h 1099"/>
                  <a:gd name="T40" fmla="*/ 792 w 1096"/>
                  <a:gd name="T41" fmla="*/ 1041 h 1099"/>
                  <a:gd name="T42" fmla="*/ 726 w 1096"/>
                  <a:gd name="T43" fmla="*/ 1069 h 1099"/>
                  <a:gd name="T44" fmla="*/ 659 w 1096"/>
                  <a:gd name="T45" fmla="*/ 1089 h 1099"/>
                  <a:gd name="T46" fmla="*/ 587 w 1096"/>
                  <a:gd name="T47" fmla="*/ 1099 h 1099"/>
                  <a:gd name="T48" fmla="*/ 545 w 1096"/>
                  <a:gd name="T49" fmla="*/ 1099 h 1099"/>
                  <a:gd name="T50" fmla="*/ 470 w 1096"/>
                  <a:gd name="T51" fmla="*/ 1093 h 1099"/>
                  <a:gd name="T52" fmla="*/ 396 w 1096"/>
                  <a:gd name="T53" fmla="*/ 1077 h 1099"/>
                  <a:gd name="T54" fmla="*/ 326 w 1096"/>
                  <a:gd name="T55" fmla="*/ 1051 h 1099"/>
                  <a:gd name="T56" fmla="*/ 261 w 1096"/>
                  <a:gd name="T57" fmla="*/ 1018 h 1099"/>
                  <a:gd name="T58" fmla="*/ 201 w 1096"/>
                  <a:gd name="T59" fmla="*/ 974 h 1099"/>
                  <a:gd name="T60" fmla="*/ 147 w 1096"/>
                  <a:gd name="T61" fmla="*/ 924 h 1099"/>
                  <a:gd name="T62" fmla="*/ 101 w 1096"/>
                  <a:gd name="T63" fmla="*/ 867 h 1099"/>
                  <a:gd name="T64" fmla="*/ 62 w 1096"/>
                  <a:gd name="T65" fmla="*/ 803 h 1099"/>
                  <a:gd name="T66" fmla="*/ 32 w 1096"/>
                  <a:gd name="T67" fmla="*/ 736 h 1099"/>
                  <a:gd name="T68" fmla="*/ 10 w 1096"/>
                  <a:gd name="T69" fmla="*/ 662 h 1099"/>
                  <a:gd name="T70" fmla="*/ 0 w 1096"/>
                  <a:gd name="T71" fmla="*/ 587 h 1099"/>
                  <a:gd name="T72" fmla="*/ 0 w 1096"/>
                  <a:gd name="T73" fmla="*/ 513 h 1099"/>
                  <a:gd name="T74" fmla="*/ 10 w 1096"/>
                  <a:gd name="T75" fmla="*/ 442 h 1099"/>
                  <a:gd name="T76" fmla="*/ 28 w 1096"/>
                  <a:gd name="T77" fmla="*/ 372 h 1099"/>
                  <a:gd name="T78" fmla="*/ 56 w 1096"/>
                  <a:gd name="T79" fmla="*/ 306 h 1099"/>
                  <a:gd name="T80" fmla="*/ 92 w 1096"/>
                  <a:gd name="T81" fmla="*/ 245 h 1099"/>
                  <a:gd name="T82" fmla="*/ 133 w 1096"/>
                  <a:gd name="T83" fmla="*/ 189 h 1099"/>
                  <a:gd name="T84" fmla="*/ 183 w 1096"/>
                  <a:gd name="T85" fmla="*/ 140 h 1099"/>
                  <a:gd name="T86" fmla="*/ 239 w 1096"/>
                  <a:gd name="T87" fmla="*/ 96 h 1099"/>
                  <a:gd name="T88" fmla="*/ 298 w 1096"/>
                  <a:gd name="T89" fmla="*/ 58 h 1099"/>
                  <a:gd name="T90" fmla="*/ 366 w 1096"/>
                  <a:gd name="T91" fmla="*/ 30 h 1099"/>
                  <a:gd name="T92" fmla="*/ 436 w 1096"/>
                  <a:gd name="T93" fmla="*/ 10 h 1099"/>
                  <a:gd name="T94" fmla="*/ 509 w 1096"/>
                  <a:gd name="T95" fmla="*/ 0 h 1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96" h="1099">
                    <a:moveTo>
                      <a:pt x="509" y="0"/>
                    </a:moveTo>
                    <a:lnTo>
                      <a:pt x="591" y="0"/>
                    </a:lnTo>
                    <a:lnTo>
                      <a:pt x="671" y="14"/>
                    </a:lnTo>
                    <a:lnTo>
                      <a:pt x="744" y="36"/>
                    </a:lnTo>
                    <a:lnTo>
                      <a:pt x="816" y="70"/>
                    </a:lnTo>
                    <a:lnTo>
                      <a:pt x="879" y="112"/>
                    </a:lnTo>
                    <a:lnTo>
                      <a:pt x="937" y="161"/>
                    </a:lnTo>
                    <a:lnTo>
                      <a:pt x="987" y="219"/>
                    </a:lnTo>
                    <a:lnTo>
                      <a:pt x="1029" y="285"/>
                    </a:lnTo>
                    <a:lnTo>
                      <a:pt x="1063" y="354"/>
                    </a:lnTo>
                    <a:lnTo>
                      <a:pt x="1084" y="430"/>
                    </a:lnTo>
                    <a:lnTo>
                      <a:pt x="1096" y="509"/>
                    </a:lnTo>
                    <a:lnTo>
                      <a:pt x="1096" y="583"/>
                    </a:lnTo>
                    <a:lnTo>
                      <a:pt x="1086" y="656"/>
                    </a:lnTo>
                    <a:lnTo>
                      <a:pt x="1068" y="726"/>
                    </a:lnTo>
                    <a:lnTo>
                      <a:pt x="1043" y="791"/>
                    </a:lnTo>
                    <a:lnTo>
                      <a:pt x="1007" y="853"/>
                    </a:lnTo>
                    <a:lnTo>
                      <a:pt x="963" y="910"/>
                    </a:lnTo>
                    <a:lnTo>
                      <a:pt x="911" y="962"/>
                    </a:lnTo>
                    <a:lnTo>
                      <a:pt x="854" y="1006"/>
                    </a:lnTo>
                    <a:lnTo>
                      <a:pt x="792" y="1041"/>
                    </a:lnTo>
                    <a:lnTo>
                      <a:pt x="726" y="1069"/>
                    </a:lnTo>
                    <a:lnTo>
                      <a:pt x="659" y="1089"/>
                    </a:lnTo>
                    <a:lnTo>
                      <a:pt x="587" y="1099"/>
                    </a:lnTo>
                    <a:lnTo>
                      <a:pt x="545" y="1099"/>
                    </a:lnTo>
                    <a:lnTo>
                      <a:pt x="470" y="1093"/>
                    </a:lnTo>
                    <a:lnTo>
                      <a:pt x="396" y="1077"/>
                    </a:lnTo>
                    <a:lnTo>
                      <a:pt x="326" y="1051"/>
                    </a:lnTo>
                    <a:lnTo>
                      <a:pt x="261" y="1018"/>
                    </a:lnTo>
                    <a:lnTo>
                      <a:pt x="201" y="974"/>
                    </a:lnTo>
                    <a:lnTo>
                      <a:pt x="147" y="924"/>
                    </a:lnTo>
                    <a:lnTo>
                      <a:pt x="101" y="867"/>
                    </a:lnTo>
                    <a:lnTo>
                      <a:pt x="62" y="803"/>
                    </a:lnTo>
                    <a:lnTo>
                      <a:pt x="32" y="736"/>
                    </a:lnTo>
                    <a:lnTo>
                      <a:pt x="10" y="662"/>
                    </a:lnTo>
                    <a:lnTo>
                      <a:pt x="0" y="587"/>
                    </a:lnTo>
                    <a:lnTo>
                      <a:pt x="0" y="513"/>
                    </a:lnTo>
                    <a:lnTo>
                      <a:pt x="10" y="442"/>
                    </a:lnTo>
                    <a:lnTo>
                      <a:pt x="28" y="372"/>
                    </a:lnTo>
                    <a:lnTo>
                      <a:pt x="56" y="306"/>
                    </a:lnTo>
                    <a:lnTo>
                      <a:pt x="92" y="245"/>
                    </a:lnTo>
                    <a:lnTo>
                      <a:pt x="133" y="189"/>
                    </a:lnTo>
                    <a:lnTo>
                      <a:pt x="183" y="140"/>
                    </a:lnTo>
                    <a:lnTo>
                      <a:pt x="239" y="96"/>
                    </a:lnTo>
                    <a:lnTo>
                      <a:pt x="298" y="58"/>
                    </a:lnTo>
                    <a:lnTo>
                      <a:pt x="366" y="30"/>
                    </a:lnTo>
                    <a:lnTo>
                      <a:pt x="436" y="10"/>
                    </a:lnTo>
                    <a:lnTo>
                      <a:pt x="5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7608168" y="1382693"/>
            <a:ext cx="3888432" cy="1036143"/>
            <a:chOff x="8038628" y="1744785"/>
            <a:chExt cx="3456384" cy="1036143"/>
          </a:xfrm>
        </p:grpSpPr>
        <p:sp>
          <p:nvSpPr>
            <p:cNvPr id="130" name="Rectangle 129"/>
            <p:cNvSpPr/>
            <p:nvPr/>
          </p:nvSpPr>
          <p:spPr>
            <a:xfrm>
              <a:off x="8038629" y="2196153"/>
              <a:ext cx="34563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038628" y="1744785"/>
              <a:ext cx="3456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Invest </a:t>
              </a:r>
              <a:r>
                <a:rPr lang="en-I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 marketing</a:t>
              </a:r>
              <a:endPara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672064" y="2772073"/>
            <a:ext cx="707020" cy="707020"/>
            <a:chOff x="7361235" y="2769033"/>
            <a:chExt cx="853440" cy="853440"/>
          </a:xfrm>
        </p:grpSpPr>
        <p:sp>
          <p:nvSpPr>
            <p:cNvPr id="117" name="Oval 116"/>
            <p:cNvSpPr/>
            <p:nvPr/>
          </p:nvSpPr>
          <p:spPr>
            <a:xfrm>
              <a:off x="7361235" y="2769033"/>
              <a:ext cx="853440" cy="853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 35"/>
            <p:cNvSpPr>
              <a:spLocks noEditPoints="1"/>
            </p:cNvSpPr>
            <p:nvPr/>
          </p:nvSpPr>
          <p:spPr bwMode="auto">
            <a:xfrm>
              <a:off x="7565344" y="2991739"/>
              <a:ext cx="445222" cy="408028"/>
            </a:xfrm>
            <a:custGeom>
              <a:avLst/>
              <a:gdLst>
                <a:gd name="T0" fmla="*/ 3673 w 6560"/>
                <a:gd name="T1" fmla="*/ 4226 h 6012"/>
                <a:gd name="T2" fmla="*/ 4001 w 6560"/>
                <a:gd name="T3" fmla="*/ 5765 h 6012"/>
                <a:gd name="T4" fmla="*/ 3657 w 6560"/>
                <a:gd name="T5" fmla="*/ 5897 h 6012"/>
                <a:gd name="T6" fmla="*/ 2638 w 6560"/>
                <a:gd name="T7" fmla="*/ 6010 h 6012"/>
                <a:gd name="T8" fmla="*/ 1361 w 6560"/>
                <a:gd name="T9" fmla="*/ 5777 h 6012"/>
                <a:gd name="T10" fmla="*/ 1616 w 6560"/>
                <a:gd name="T11" fmla="*/ 4297 h 6012"/>
                <a:gd name="T12" fmla="*/ 3639 w 6560"/>
                <a:gd name="T13" fmla="*/ 3169 h 6012"/>
                <a:gd name="T14" fmla="*/ 5026 w 6560"/>
                <a:gd name="T15" fmla="*/ 3497 h 6012"/>
                <a:gd name="T16" fmla="*/ 5277 w 6560"/>
                <a:gd name="T17" fmla="*/ 4966 h 6012"/>
                <a:gd name="T18" fmla="*/ 4857 w 6560"/>
                <a:gd name="T19" fmla="*/ 5119 h 6012"/>
                <a:gd name="T20" fmla="*/ 4160 w 6560"/>
                <a:gd name="T21" fmla="*/ 4723 h 6012"/>
                <a:gd name="T22" fmla="*/ 3558 w 6560"/>
                <a:gd name="T23" fmla="*/ 3923 h 6012"/>
                <a:gd name="T24" fmla="*/ 3631 w 6560"/>
                <a:gd name="T25" fmla="*/ 3267 h 6012"/>
                <a:gd name="T26" fmla="*/ 1848 w 6560"/>
                <a:gd name="T27" fmla="*/ 3621 h 6012"/>
                <a:gd name="T28" fmla="*/ 1448 w 6560"/>
                <a:gd name="T29" fmla="*/ 4208 h 6012"/>
                <a:gd name="T30" fmla="*/ 1033 w 6560"/>
                <a:gd name="T31" fmla="*/ 5194 h 6012"/>
                <a:gd name="T32" fmla="*/ 0 w 6560"/>
                <a:gd name="T33" fmla="*/ 4162 h 6012"/>
                <a:gd name="T34" fmla="*/ 406 w 6560"/>
                <a:gd name="T35" fmla="*/ 3362 h 6012"/>
                <a:gd name="T36" fmla="*/ 5677 w 6560"/>
                <a:gd name="T37" fmla="*/ 2395 h 6012"/>
                <a:gd name="T38" fmla="*/ 6425 w 6560"/>
                <a:gd name="T39" fmla="*/ 2883 h 6012"/>
                <a:gd name="T40" fmla="*/ 6492 w 6560"/>
                <a:gd name="T41" fmla="*/ 4218 h 6012"/>
                <a:gd name="T42" fmla="*/ 5945 w 6560"/>
                <a:gd name="T43" fmla="*/ 4379 h 6012"/>
                <a:gd name="T44" fmla="*/ 5368 w 6560"/>
                <a:gd name="T45" fmla="*/ 3720 h 6012"/>
                <a:gd name="T46" fmla="*/ 4620 w 6560"/>
                <a:gd name="T47" fmla="*/ 3056 h 6012"/>
                <a:gd name="T48" fmla="*/ 2680 w 6560"/>
                <a:gd name="T49" fmla="*/ 2367 h 6012"/>
                <a:gd name="T50" fmla="*/ 3365 w 6560"/>
                <a:gd name="T51" fmla="*/ 2777 h 6012"/>
                <a:gd name="T52" fmla="*/ 3317 w 6560"/>
                <a:gd name="T53" fmla="*/ 3585 h 6012"/>
                <a:gd name="T54" fmla="*/ 2583 w 6560"/>
                <a:gd name="T55" fmla="*/ 3911 h 6012"/>
                <a:gd name="T56" fmla="*/ 1958 w 6560"/>
                <a:gd name="T57" fmla="*/ 3422 h 6012"/>
                <a:gd name="T58" fmla="*/ 2101 w 6560"/>
                <a:gd name="T59" fmla="*/ 2628 h 6012"/>
                <a:gd name="T60" fmla="*/ 2998 w 6560"/>
                <a:gd name="T61" fmla="*/ 1739 h 6012"/>
                <a:gd name="T62" fmla="*/ 2959 w 6560"/>
                <a:gd name="T63" fmla="*/ 2222 h 6012"/>
                <a:gd name="T64" fmla="*/ 2232 w 6560"/>
                <a:gd name="T65" fmla="*/ 2194 h 6012"/>
                <a:gd name="T66" fmla="*/ 4059 w 6560"/>
                <a:gd name="T67" fmla="*/ 1574 h 6012"/>
                <a:gd name="T68" fmla="*/ 4684 w 6560"/>
                <a:gd name="T69" fmla="*/ 2063 h 6012"/>
                <a:gd name="T70" fmla="*/ 4540 w 6560"/>
                <a:gd name="T71" fmla="*/ 2857 h 6012"/>
                <a:gd name="T72" fmla="*/ 3792 w 6560"/>
                <a:gd name="T73" fmla="*/ 3098 h 6012"/>
                <a:gd name="T74" fmla="*/ 3339 w 6560"/>
                <a:gd name="T75" fmla="*/ 2447 h 6012"/>
                <a:gd name="T76" fmla="*/ 3452 w 6560"/>
                <a:gd name="T77" fmla="*/ 1761 h 6012"/>
                <a:gd name="T78" fmla="*/ 1512 w 6560"/>
                <a:gd name="T79" fmla="*/ 1592 h 6012"/>
                <a:gd name="T80" fmla="*/ 2071 w 6560"/>
                <a:gd name="T81" fmla="*/ 2151 h 6012"/>
                <a:gd name="T82" fmla="*/ 1755 w 6560"/>
                <a:gd name="T83" fmla="*/ 2893 h 6012"/>
                <a:gd name="T84" fmla="*/ 1041 w 6560"/>
                <a:gd name="T85" fmla="*/ 3064 h 6012"/>
                <a:gd name="T86" fmla="*/ 551 w 6560"/>
                <a:gd name="T87" fmla="*/ 2439 h 6012"/>
                <a:gd name="T88" fmla="*/ 877 w 6560"/>
                <a:gd name="T89" fmla="*/ 1707 h 6012"/>
                <a:gd name="T90" fmla="*/ 5519 w 6560"/>
                <a:gd name="T91" fmla="*/ 840 h 6012"/>
                <a:gd name="T92" fmla="*/ 6007 w 6560"/>
                <a:gd name="T93" fmla="*/ 1466 h 6012"/>
                <a:gd name="T94" fmla="*/ 5683 w 6560"/>
                <a:gd name="T95" fmla="*/ 2198 h 6012"/>
                <a:gd name="T96" fmla="*/ 4913 w 6560"/>
                <a:gd name="T97" fmla="*/ 2264 h 6012"/>
                <a:gd name="T98" fmla="*/ 4465 w 6560"/>
                <a:gd name="T99" fmla="*/ 1552 h 6012"/>
                <a:gd name="T100" fmla="*/ 4879 w 6560"/>
                <a:gd name="T101" fmla="*/ 877 h 6012"/>
                <a:gd name="T102" fmla="*/ 3010 w 6560"/>
                <a:gd name="T103" fmla="*/ 86 h 6012"/>
                <a:gd name="T104" fmla="*/ 3476 w 6560"/>
                <a:gd name="T105" fmla="*/ 744 h 6012"/>
                <a:gd name="T106" fmla="*/ 3168 w 6560"/>
                <a:gd name="T107" fmla="*/ 1498 h 6012"/>
                <a:gd name="T108" fmla="*/ 2358 w 6560"/>
                <a:gd name="T109" fmla="*/ 1633 h 6012"/>
                <a:gd name="T110" fmla="*/ 1823 w 6560"/>
                <a:gd name="T111" fmla="*/ 1034 h 6012"/>
                <a:gd name="T112" fmla="*/ 2047 w 6560"/>
                <a:gd name="T113" fmla="*/ 247 h 6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560" h="6012">
                  <a:moveTo>
                    <a:pt x="2352" y="3969"/>
                  </a:moveTo>
                  <a:lnTo>
                    <a:pt x="3008" y="3969"/>
                  </a:lnTo>
                  <a:lnTo>
                    <a:pt x="3116" y="3975"/>
                  </a:lnTo>
                  <a:lnTo>
                    <a:pt x="3221" y="3993"/>
                  </a:lnTo>
                  <a:lnTo>
                    <a:pt x="3323" y="4021"/>
                  </a:lnTo>
                  <a:lnTo>
                    <a:pt x="3418" y="4058"/>
                  </a:lnTo>
                  <a:lnTo>
                    <a:pt x="3510" y="4104"/>
                  </a:lnTo>
                  <a:lnTo>
                    <a:pt x="3593" y="4162"/>
                  </a:lnTo>
                  <a:lnTo>
                    <a:pt x="3673" y="4226"/>
                  </a:lnTo>
                  <a:lnTo>
                    <a:pt x="3745" y="4297"/>
                  </a:lnTo>
                  <a:lnTo>
                    <a:pt x="3808" y="4375"/>
                  </a:lnTo>
                  <a:lnTo>
                    <a:pt x="3864" y="4460"/>
                  </a:lnTo>
                  <a:lnTo>
                    <a:pt x="3912" y="4552"/>
                  </a:lnTo>
                  <a:lnTo>
                    <a:pt x="3950" y="4647"/>
                  </a:lnTo>
                  <a:lnTo>
                    <a:pt x="3977" y="4749"/>
                  </a:lnTo>
                  <a:lnTo>
                    <a:pt x="3995" y="4854"/>
                  </a:lnTo>
                  <a:lnTo>
                    <a:pt x="4001" y="4962"/>
                  </a:lnTo>
                  <a:lnTo>
                    <a:pt x="4001" y="5765"/>
                  </a:lnTo>
                  <a:lnTo>
                    <a:pt x="3995" y="5765"/>
                  </a:lnTo>
                  <a:lnTo>
                    <a:pt x="3944" y="5791"/>
                  </a:lnTo>
                  <a:lnTo>
                    <a:pt x="3934" y="5797"/>
                  </a:lnTo>
                  <a:lnTo>
                    <a:pt x="3912" y="5805"/>
                  </a:lnTo>
                  <a:lnTo>
                    <a:pt x="3880" y="5819"/>
                  </a:lnTo>
                  <a:lnTo>
                    <a:pt x="3840" y="5835"/>
                  </a:lnTo>
                  <a:lnTo>
                    <a:pt x="3788" y="5855"/>
                  </a:lnTo>
                  <a:lnTo>
                    <a:pt x="3727" y="5875"/>
                  </a:lnTo>
                  <a:lnTo>
                    <a:pt x="3657" y="5897"/>
                  </a:lnTo>
                  <a:lnTo>
                    <a:pt x="3577" y="5917"/>
                  </a:lnTo>
                  <a:lnTo>
                    <a:pt x="3488" y="5938"/>
                  </a:lnTo>
                  <a:lnTo>
                    <a:pt x="3388" y="5958"/>
                  </a:lnTo>
                  <a:lnTo>
                    <a:pt x="3281" y="5976"/>
                  </a:lnTo>
                  <a:lnTo>
                    <a:pt x="3166" y="5990"/>
                  </a:lnTo>
                  <a:lnTo>
                    <a:pt x="3040" y="6002"/>
                  </a:lnTo>
                  <a:lnTo>
                    <a:pt x="2907" y="6010"/>
                  </a:lnTo>
                  <a:lnTo>
                    <a:pt x="2766" y="6012"/>
                  </a:lnTo>
                  <a:lnTo>
                    <a:pt x="2638" y="6010"/>
                  </a:lnTo>
                  <a:lnTo>
                    <a:pt x="2505" y="6004"/>
                  </a:lnTo>
                  <a:lnTo>
                    <a:pt x="2366" y="5992"/>
                  </a:lnTo>
                  <a:lnTo>
                    <a:pt x="2220" y="5976"/>
                  </a:lnTo>
                  <a:lnTo>
                    <a:pt x="2071" y="5952"/>
                  </a:lnTo>
                  <a:lnTo>
                    <a:pt x="1916" y="5925"/>
                  </a:lnTo>
                  <a:lnTo>
                    <a:pt x="1755" y="5889"/>
                  </a:lnTo>
                  <a:lnTo>
                    <a:pt x="1588" y="5845"/>
                  </a:lnTo>
                  <a:lnTo>
                    <a:pt x="1417" y="5795"/>
                  </a:lnTo>
                  <a:lnTo>
                    <a:pt x="1361" y="5777"/>
                  </a:lnTo>
                  <a:lnTo>
                    <a:pt x="1359" y="5765"/>
                  </a:lnTo>
                  <a:lnTo>
                    <a:pt x="1359" y="4962"/>
                  </a:lnTo>
                  <a:lnTo>
                    <a:pt x="1365" y="4854"/>
                  </a:lnTo>
                  <a:lnTo>
                    <a:pt x="1383" y="4749"/>
                  </a:lnTo>
                  <a:lnTo>
                    <a:pt x="1411" y="4647"/>
                  </a:lnTo>
                  <a:lnTo>
                    <a:pt x="1448" y="4552"/>
                  </a:lnTo>
                  <a:lnTo>
                    <a:pt x="1494" y="4460"/>
                  </a:lnTo>
                  <a:lnTo>
                    <a:pt x="1552" y="4375"/>
                  </a:lnTo>
                  <a:lnTo>
                    <a:pt x="1616" y="4297"/>
                  </a:lnTo>
                  <a:lnTo>
                    <a:pt x="1687" y="4226"/>
                  </a:lnTo>
                  <a:lnTo>
                    <a:pt x="1767" y="4162"/>
                  </a:lnTo>
                  <a:lnTo>
                    <a:pt x="1850" y="4104"/>
                  </a:lnTo>
                  <a:lnTo>
                    <a:pt x="1942" y="4058"/>
                  </a:lnTo>
                  <a:lnTo>
                    <a:pt x="2037" y="4021"/>
                  </a:lnTo>
                  <a:lnTo>
                    <a:pt x="2139" y="3993"/>
                  </a:lnTo>
                  <a:lnTo>
                    <a:pt x="2244" y="3975"/>
                  </a:lnTo>
                  <a:lnTo>
                    <a:pt x="2352" y="3969"/>
                  </a:lnTo>
                  <a:close/>
                  <a:moveTo>
                    <a:pt x="3639" y="3169"/>
                  </a:moveTo>
                  <a:lnTo>
                    <a:pt x="4290" y="3169"/>
                  </a:lnTo>
                  <a:lnTo>
                    <a:pt x="4399" y="3175"/>
                  </a:lnTo>
                  <a:lnTo>
                    <a:pt x="4503" y="3193"/>
                  </a:lnTo>
                  <a:lnTo>
                    <a:pt x="4604" y="3221"/>
                  </a:lnTo>
                  <a:lnTo>
                    <a:pt x="4700" y="3259"/>
                  </a:lnTo>
                  <a:lnTo>
                    <a:pt x="4791" y="3304"/>
                  </a:lnTo>
                  <a:lnTo>
                    <a:pt x="4877" y="3362"/>
                  </a:lnTo>
                  <a:lnTo>
                    <a:pt x="4954" y="3426"/>
                  </a:lnTo>
                  <a:lnTo>
                    <a:pt x="5026" y="3497"/>
                  </a:lnTo>
                  <a:lnTo>
                    <a:pt x="5092" y="3577"/>
                  </a:lnTo>
                  <a:lnTo>
                    <a:pt x="5147" y="3661"/>
                  </a:lnTo>
                  <a:lnTo>
                    <a:pt x="5193" y="3752"/>
                  </a:lnTo>
                  <a:lnTo>
                    <a:pt x="5231" y="3848"/>
                  </a:lnTo>
                  <a:lnTo>
                    <a:pt x="5259" y="3949"/>
                  </a:lnTo>
                  <a:lnTo>
                    <a:pt x="5277" y="4052"/>
                  </a:lnTo>
                  <a:lnTo>
                    <a:pt x="5283" y="4162"/>
                  </a:lnTo>
                  <a:lnTo>
                    <a:pt x="5283" y="4966"/>
                  </a:lnTo>
                  <a:lnTo>
                    <a:pt x="5277" y="4966"/>
                  </a:lnTo>
                  <a:lnTo>
                    <a:pt x="5225" y="4991"/>
                  </a:lnTo>
                  <a:lnTo>
                    <a:pt x="5215" y="4997"/>
                  </a:lnTo>
                  <a:lnTo>
                    <a:pt x="5193" y="5007"/>
                  </a:lnTo>
                  <a:lnTo>
                    <a:pt x="5161" y="5019"/>
                  </a:lnTo>
                  <a:lnTo>
                    <a:pt x="5121" y="5035"/>
                  </a:lnTo>
                  <a:lnTo>
                    <a:pt x="5070" y="5055"/>
                  </a:lnTo>
                  <a:lnTo>
                    <a:pt x="5008" y="5075"/>
                  </a:lnTo>
                  <a:lnTo>
                    <a:pt x="4938" y="5097"/>
                  </a:lnTo>
                  <a:lnTo>
                    <a:pt x="4857" y="5119"/>
                  </a:lnTo>
                  <a:lnTo>
                    <a:pt x="4767" y="5139"/>
                  </a:lnTo>
                  <a:lnTo>
                    <a:pt x="4670" y="5159"/>
                  </a:lnTo>
                  <a:lnTo>
                    <a:pt x="4560" y="5177"/>
                  </a:lnTo>
                  <a:lnTo>
                    <a:pt x="4445" y="5190"/>
                  </a:lnTo>
                  <a:lnTo>
                    <a:pt x="4320" y="5202"/>
                  </a:lnTo>
                  <a:lnTo>
                    <a:pt x="4186" y="5210"/>
                  </a:lnTo>
                  <a:lnTo>
                    <a:pt x="4186" y="4962"/>
                  </a:lnTo>
                  <a:lnTo>
                    <a:pt x="4178" y="4840"/>
                  </a:lnTo>
                  <a:lnTo>
                    <a:pt x="4160" y="4723"/>
                  </a:lnTo>
                  <a:lnTo>
                    <a:pt x="4131" y="4610"/>
                  </a:lnTo>
                  <a:lnTo>
                    <a:pt x="4091" y="4500"/>
                  </a:lnTo>
                  <a:lnTo>
                    <a:pt x="4041" y="4397"/>
                  </a:lnTo>
                  <a:lnTo>
                    <a:pt x="3979" y="4299"/>
                  </a:lnTo>
                  <a:lnTo>
                    <a:pt x="3912" y="4208"/>
                  </a:lnTo>
                  <a:lnTo>
                    <a:pt x="3834" y="4124"/>
                  </a:lnTo>
                  <a:lnTo>
                    <a:pt x="3749" y="4048"/>
                  </a:lnTo>
                  <a:lnTo>
                    <a:pt x="3657" y="3981"/>
                  </a:lnTo>
                  <a:lnTo>
                    <a:pt x="3558" y="3923"/>
                  </a:lnTo>
                  <a:lnTo>
                    <a:pt x="3454" y="3873"/>
                  </a:lnTo>
                  <a:lnTo>
                    <a:pt x="3343" y="3834"/>
                  </a:lnTo>
                  <a:lnTo>
                    <a:pt x="3406" y="3768"/>
                  </a:lnTo>
                  <a:lnTo>
                    <a:pt x="3462" y="3696"/>
                  </a:lnTo>
                  <a:lnTo>
                    <a:pt x="3512" y="3619"/>
                  </a:lnTo>
                  <a:lnTo>
                    <a:pt x="3554" y="3537"/>
                  </a:lnTo>
                  <a:lnTo>
                    <a:pt x="3587" y="3450"/>
                  </a:lnTo>
                  <a:lnTo>
                    <a:pt x="3613" y="3360"/>
                  </a:lnTo>
                  <a:lnTo>
                    <a:pt x="3631" y="3267"/>
                  </a:lnTo>
                  <a:lnTo>
                    <a:pt x="3639" y="3169"/>
                  </a:lnTo>
                  <a:close/>
                  <a:moveTo>
                    <a:pt x="993" y="3169"/>
                  </a:moveTo>
                  <a:lnTo>
                    <a:pt x="1649" y="3169"/>
                  </a:lnTo>
                  <a:lnTo>
                    <a:pt x="1721" y="3173"/>
                  </a:lnTo>
                  <a:lnTo>
                    <a:pt x="1729" y="3269"/>
                  </a:lnTo>
                  <a:lnTo>
                    <a:pt x="1747" y="3362"/>
                  </a:lnTo>
                  <a:lnTo>
                    <a:pt x="1773" y="3452"/>
                  </a:lnTo>
                  <a:lnTo>
                    <a:pt x="1807" y="3537"/>
                  </a:lnTo>
                  <a:lnTo>
                    <a:pt x="1848" y="3621"/>
                  </a:lnTo>
                  <a:lnTo>
                    <a:pt x="1898" y="3696"/>
                  </a:lnTo>
                  <a:lnTo>
                    <a:pt x="1954" y="3768"/>
                  </a:lnTo>
                  <a:lnTo>
                    <a:pt x="2016" y="3834"/>
                  </a:lnTo>
                  <a:lnTo>
                    <a:pt x="1906" y="3873"/>
                  </a:lnTo>
                  <a:lnTo>
                    <a:pt x="1803" y="3923"/>
                  </a:lnTo>
                  <a:lnTo>
                    <a:pt x="1703" y="3981"/>
                  </a:lnTo>
                  <a:lnTo>
                    <a:pt x="1612" y="4048"/>
                  </a:lnTo>
                  <a:lnTo>
                    <a:pt x="1526" y="4124"/>
                  </a:lnTo>
                  <a:lnTo>
                    <a:pt x="1448" y="4208"/>
                  </a:lnTo>
                  <a:lnTo>
                    <a:pt x="1379" y="4299"/>
                  </a:lnTo>
                  <a:lnTo>
                    <a:pt x="1319" y="4397"/>
                  </a:lnTo>
                  <a:lnTo>
                    <a:pt x="1269" y="4500"/>
                  </a:lnTo>
                  <a:lnTo>
                    <a:pt x="1228" y="4610"/>
                  </a:lnTo>
                  <a:lnTo>
                    <a:pt x="1200" y="4723"/>
                  </a:lnTo>
                  <a:lnTo>
                    <a:pt x="1180" y="4840"/>
                  </a:lnTo>
                  <a:lnTo>
                    <a:pt x="1174" y="4962"/>
                  </a:lnTo>
                  <a:lnTo>
                    <a:pt x="1174" y="5204"/>
                  </a:lnTo>
                  <a:lnTo>
                    <a:pt x="1033" y="5194"/>
                  </a:lnTo>
                  <a:lnTo>
                    <a:pt x="883" y="5179"/>
                  </a:lnTo>
                  <a:lnTo>
                    <a:pt x="730" y="5157"/>
                  </a:lnTo>
                  <a:lnTo>
                    <a:pt x="571" y="5127"/>
                  </a:lnTo>
                  <a:lnTo>
                    <a:pt x="406" y="5091"/>
                  </a:lnTo>
                  <a:lnTo>
                    <a:pt x="235" y="5047"/>
                  </a:lnTo>
                  <a:lnTo>
                    <a:pt x="58" y="4995"/>
                  </a:lnTo>
                  <a:lnTo>
                    <a:pt x="2" y="4978"/>
                  </a:lnTo>
                  <a:lnTo>
                    <a:pt x="0" y="4966"/>
                  </a:lnTo>
                  <a:lnTo>
                    <a:pt x="0" y="4162"/>
                  </a:lnTo>
                  <a:lnTo>
                    <a:pt x="6" y="4054"/>
                  </a:lnTo>
                  <a:lnTo>
                    <a:pt x="24" y="3949"/>
                  </a:lnTo>
                  <a:lnTo>
                    <a:pt x="50" y="3848"/>
                  </a:lnTo>
                  <a:lnTo>
                    <a:pt x="88" y="3752"/>
                  </a:lnTo>
                  <a:lnTo>
                    <a:pt x="135" y="3661"/>
                  </a:lnTo>
                  <a:lnTo>
                    <a:pt x="191" y="3577"/>
                  </a:lnTo>
                  <a:lnTo>
                    <a:pt x="257" y="3497"/>
                  </a:lnTo>
                  <a:lnTo>
                    <a:pt x="328" y="3426"/>
                  </a:lnTo>
                  <a:lnTo>
                    <a:pt x="406" y="3362"/>
                  </a:lnTo>
                  <a:lnTo>
                    <a:pt x="491" y="3304"/>
                  </a:lnTo>
                  <a:lnTo>
                    <a:pt x="583" y="3259"/>
                  </a:lnTo>
                  <a:lnTo>
                    <a:pt x="678" y="3221"/>
                  </a:lnTo>
                  <a:lnTo>
                    <a:pt x="780" y="3193"/>
                  </a:lnTo>
                  <a:lnTo>
                    <a:pt x="883" y="3175"/>
                  </a:lnTo>
                  <a:lnTo>
                    <a:pt x="993" y="3169"/>
                  </a:lnTo>
                  <a:close/>
                  <a:moveTo>
                    <a:pt x="4915" y="2389"/>
                  </a:moveTo>
                  <a:lnTo>
                    <a:pt x="5567" y="2389"/>
                  </a:lnTo>
                  <a:lnTo>
                    <a:pt x="5677" y="2395"/>
                  </a:lnTo>
                  <a:lnTo>
                    <a:pt x="5780" y="2413"/>
                  </a:lnTo>
                  <a:lnTo>
                    <a:pt x="5882" y="2441"/>
                  </a:lnTo>
                  <a:lnTo>
                    <a:pt x="5977" y="2479"/>
                  </a:lnTo>
                  <a:lnTo>
                    <a:pt x="6069" y="2527"/>
                  </a:lnTo>
                  <a:lnTo>
                    <a:pt x="6154" y="2582"/>
                  </a:lnTo>
                  <a:lnTo>
                    <a:pt x="6232" y="2646"/>
                  </a:lnTo>
                  <a:lnTo>
                    <a:pt x="6303" y="2718"/>
                  </a:lnTo>
                  <a:lnTo>
                    <a:pt x="6367" y="2797"/>
                  </a:lnTo>
                  <a:lnTo>
                    <a:pt x="6425" y="2883"/>
                  </a:lnTo>
                  <a:lnTo>
                    <a:pt x="6470" y="2972"/>
                  </a:lnTo>
                  <a:lnTo>
                    <a:pt x="6508" y="3070"/>
                  </a:lnTo>
                  <a:lnTo>
                    <a:pt x="6536" y="3169"/>
                  </a:lnTo>
                  <a:lnTo>
                    <a:pt x="6554" y="3275"/>
                  </a:lnTo>
                  <a:lnTo>
                    <a:pt x="6560" y="3382"/>
                  </a:lnTo>
                  <a:lnTo>
                    <a:pt x="6560" y="4186"/>
                  </a:lnTo>
                  <a:lnTo>
                    <a:pt x="6554" y="4186"/>
                  </a:lnTo>
                  <a:lnTo>
                    <a:pt x="6502" y="4212"/>
                  </a:lnTo>
                  <a:lnTo>
                    <a:pt x="6492" y="4218"/>
                  </a:lnTo>
                  <a:lnTo>
                    <a:pt x="6470" y="4228"/>
                  </a:lnTo>
                  <a:lnTo>
                    <a:pt x="6439" y="4239"/>
                  </a:lnTo>
                  <a:lnTo>
                    <a:pt x="6399" y="4257"/>
                  </a:lnTo>
                  <a:lnTo>
                    <a:pt x="6347" y="4275"/>
                  </a:lnTo>
                  <a:lnTo>
                    <a:pt x="6285" y="4295"/>
                  </a:lnTo>
                  <a:lnTo>
                    <a:pt x="6214" y="4317"/>
                  </a:lnTo>
                  <a:lnTo>
                    <a:pt x="6134" y="4339"/>
                  </a:lnTo>
                  <a:lnTo>
                    <a:pt x="6045" y="4359"/>
                  </a:lnTo>
                  <a:lnTo>
                    <a:pt x="5945" y="4379"/>
                  </a:lnTo>
                  <a:lnTo>
                    <a:pt x="5838" y="4397"/>
                  </a:lnTo>
                  <a:lnTo>
                    <a:pt x="5722" y="4413"/>
                  </a:lnTo>
                  <a:lnTo>
                    <a:pt x="5597" y="4423"/>
                  </a:lnTo>
                  <a:lnTo>
                    <a:pt x="5462" y="4430"/>
                  </a:lnTo>
                  <a:lnTo>
                    <a:pt x="5462" y="4184"/>
                  </a:lnTo>
                  <a:lnTo>
                    <a:pt x="5456" y="4062"/>
                  </a:lnTo>
                  <a:lnTo>
                    <a:pt x="5438" y="3943"/>
                  </a:lnTo>
                  <a:lnTo>
                    <a:pt x="5408" y="3830"/>
                  </a:lnTo>
                  <a:lnTo>
                    <a:pt x="5368" y="3720"/>
                  </a:lnTo>
                  <a:lnTo>
                    <a:pt x="5318" y="3617"/>
                  </a:lnTo>
                  <a:lnTo>
                    <a:pt x="5257" y="3519"/>
                  </a:lnTo>
                  <a:lnTo>
                    <a:pt x="5189" y="3430"/>
                  </a:lnTo>
                  <a:lnTo>
                    <a:pt x="5112" y="3344"/>
                  </a:lnTo>
                  <a:lnTo>
                    <a:pt x="5026" y="3269"/>
                  </a:lnTo>
                  <a:lnTo>
                    <a:pt x="4934" y="3201"/>
                  </a:lnTo>
                  <a:lnTo>
                    <a:pt x="4835" y="3143"/>
                  </a:lnTo>
                  <a:lnTo>
                    <a:pt x="4731" y="3094"/>
                  </a:lnTo>
                  <a:lnTo>
                    <a:pt x="4620" y="3056"/>
                  </a:lnTo>
                  <a:lnTo>
                    <a:pt x="4684" y="2988"/>
                  </a:lnTo>
                  <a:lnTo>
                    <a:pt x="4739" y="2916"/>
                  </a:lnTo>
                  <a:lnTo>
                    <a:pt x="4789" y="2839"/>
                  </a:lnTo>
                  <a:lnTo>
                    <a:pt x="4831" y="2757"/>
                  </a:lnTo>
                  <a:lnTo>
                    <a:pt x="4865" y="2670"/>
                  </a:lnTo>
                  <a:lnTo>
                    <a:pt x="4891" y="2580"/>
                  </a:lnTo>
                  <a:lnTo>
                    <a:pt x="4909" y="2487"/>
                  </a:lnTo>
                  <a:lnTo>
                    <a:pt x="4915" y="2389"/>
                  </a:lnTo>
                  <a:close/>
                  <a:moveTo>
                    <a:pt x="2680" y="2367"/>
                  </a:moveTo>
                  <a:lnTo>
                    <a:pt x="2778" y="2373"/>
                  </a:lnTo>
                  <a:lnTo>
                    <a:pt x="2871" y="2391"/>
                  </a:lnTo>
                  <a:lnTo>
                    <a:pt x="2961" y="2419"/>
                  </a:lnTo>
                  <a:lnTo>
                    <a:pt x="3044" y="2459"/>
                  </a:lnTo>
                  <a:lnTo>
                    <a:pt x="3122" y="2507"/>
                  </a:lnTo>
                  <a:lnTo>
                    <a:pt x="3195" y="2562"/>
                  </a:lnTo>
                  <a:lnTo>
                    <a:pt x="3259" y="2628"/>
                  </a:lnTo>
                  <a:lnTo>
                    <a:pt x="3317" y="2700"/>
                  </a:lnTo>
                  <a:lnTo>
                    <a:pt x="3365" y="2777"/>
                  </a:lnTo>
                  <a:lnTo>
                    <a:pt x="3402" y="2863"/>
                  </a:lnTo>
                  <a:lnTo>
                    <a:pt x="3430" y="2950"/>
                  </a:lnTo>
                  <a:lnTo>
                    <a:pt x="3448" y="3044"/>
                  </a:lnTo>
                  <a:lnTo>
                    <a:pt x="3454" y="3141"/>
                  </a:lnTo>
                  <a:lnTo>
                    <a:pt x="3448" y="3239"/>
                  </a:lnTo>
                  <a:lnTo>
                    <a:pt x="3430" y="3332"/>
                  </a:lnTo>
                  <a:lnTo>
                    <a:pt x="3402" y="3422"/>
                  </a:lnTo>
                  <a:lnTo>
                    <a:pt x="3365" y="3505"/>
                  </a:lnTo>
                  <a:lnTo>
                    <a:pt x="3317" y="3585"/>
                  </a:lnTo>
                  <a:lnTo>
                    <a:pt x="3259" y="3657"/>
                  </a:lnTo>
                  <a:lnTo>
                    <a:pt x="3195" y="3720"/>
                  </a:lnTo>
                  <a:lnTo>
                    <a:pt x="3122" y="3778"/>
                  </a:lnTo>
                  <a:lnTo>
                    <a:pt x="3044" y="3826"/>
                  </a:lnTo>
                  <a:lnTo>
                    <a:pt x="2961" y="3863"/>
                  </a:lnTo>
                  <a:lnTo>
                    <a:pt x="2871" y="3893"/>
                  </a:lnTo>
                  <a:lnTo>
                    <a:pt x="2778" y="3911"/>
                  </a:lnTo>
                  <a:lnTo>
                    <a:pt x="2680" y="3917"/>
                  </a:lnTo>
                  <a:lnTo>
                    <a:pt x="2583" y="3911"/>
                  </a:lnTo>
                  <a:lnTo>
                    <a:pt x="2489" y="3893"/>
                  </a:lnTo>
                  <a:lnTo>
                    <a:pt x="2400" y="3863"/>
                  </a:lnTo>
                  <a:lnTo>
                    <a:pt x="2316" y="3826"/>
                  </a:lnTo>
                  <a:lnTo>
                    <a:pt x="2238" y="3778"/>
                  </a:lnTo>
                  <a:lnTo>
                    <a:pt x="2165" y="3720"/>
                  </a:lnTo>
                  <a:lnTo>
                    <a:pt x="2101" y="3657"/>
                  </a:lnTo>
                  <a:lnTo>
                    <a:pt x="2043" y="3585"/>
                  </a:lnTo>
                  <a:lnTo>
                    <a:pt x="1996" y="3505"/>
                  </a:lnTo>
                  <a:lnTo>
                    <a:pt x="1958" y="3422"/>
                  </a:lnTo>
                  <a:lnTo>
                    <a:pt x="1928" y="3332"/>
                  </a:lnTo>
                  <a:lnTo>
                    <a:pt x="1912" y="3239"/>
                  </a:lnTo>
                  <a:lnTo>
                    <a:pt x="1906" y="3141"/>
                  </a:lnTo>
                  <a:lnTo>
                    <a:pt x="1912" y="3044"/>
                  </a:lnTo>
                  <a:lnTo>
                    <a:pt x="1928" y="2950"/>
                  </a:lnTo>
                  <a:lnTo>
                    <a:pt x="1958" y="2863"/>
                  </a:lnTo>
                  <a:lnTo>
                    <a:pt x="1996" y="2777"/>
                  </a:lnTo>
                  <a:lnTo>
                    <a:pt x="2043" y="2700"/>
                  </a:lnTo>
                  <a:lnTo>
                    <a:pt x="2101" y="2628"/>
                  </a:lnTo>
                  <a:lnTo>
                    <a:pt x="2165" y="2562"/>
                  </a:lnTo>
                  <a:lnTo>
                    <a:pt x="2238" y="2507"/>
                  </a:lnTo>
                  <a:lnTo>
                    <a:pt x="2316" y="2459"/>
                  </a:lnTo>
                  <a:lnTo>
                    <a:pt x="2400" y="2419"/>
                  </a:lnTo>
                  <a:lnTo>
                    <a:pt x="2489" y="2391"/>
                  </a:lnTo>
                  <a:lnTo>
                    <a:pt x="2583" y="2373"/>
                  </a:lnTo>
                  <a:lnTo>
                    <a:pt x="2680" y="2367"/>
                  </a:lnTo>
                  <a:close/>
                  <a:moveTo>
                    <a:pt x="2284" y="1739"/>
                  </a:moveTo>
                  <a:lnTo>
                    <a:pt x="2998" y="1739"/>
                  </a:lnTo>
                  <a:lnTo>
                    <a:pt x="3110" y="1745"/>
                  </a:lnTo>
                  <a:lnTo>
                    <a:pt x="3217" y="1763"/>
                  </a:lnTo>
                  <a:lnTo>
                    <a:pt x="3172" y="1834"/>
                  </a:lnTo>
                  <a:lnTo>
                    <a:pt x="3130" y="1912"/>
                  </a:lnTo>
                  <a:lnTo>
                    <a:pt x="3096" y="1993"/>
                  </a:lnTo>
                  <a:lnTo>
                    <a:pt x="3072" y="2077"/>
                  </a:lnTo>
                  <a:lnTo>
                    <a:pt x="3054" y="2164"/>
                  </a:lnTo>
                  <a:lnTo>
                    <a:pt x="3046" y="2254"/>
                  </a:lnTo>
                  <a:lnTo>
                    <a:pt x="2959" y="2222"/>
                  </a:lnTo>
                  <a:lnTo>
                    <a:pt x="2869" y="2198"/>
                  </a:lnTo>
                  <a:lnTo>
                    <a:pt x="2776" y="2184"/>
                  </a:lnTo>
                  <a:lnTo>
                    <a:pt x="2680" y="2178"/>
                  </a:lnTo>
                  <a:lnTo>
                    <a:pt x="2585" y="2184"/>
                  </a:lnTo>
                  <a:lnTo>
                    <a:pt x="2493" y="2198"/>
                  </a:lnTo>
                  <a:lnTo>
                    <a:pt x="2406" y="2222"/>
                  </a:lnTo>
                  <a:lnTo>
                    <a:pt x="2320" y="2252"/>
                  </a:lnTo>
                  <a:lnTo>
                    <a:pt x="2238" y="2292"/>
                  </a:lnTo>
                  <a:lnTo>
                    <a:pt x="2232" y="2194"/>
                  </a:lnTo>
                  <a:lnTo>
                    <a:pt x="2217" y="2101"/>
                  </a:lnTo>
                  <a:lnTo>
                    <a:pt x="2193" y="2009"/>
                  </a:lnTo>
                  <a:lnTo>
                    <a:pt x="2157" y="1922"/>
                  </a:lnTo>
                  <a:lnTo>
                    <a:pt x="2115" y="1840"/>
                  </a:lnTo>
                  <a:lnTo>
                    <a:pt x="2065" y="1763"/>
                  </a:lnTo>
                  <a:lnTo>
                    <a:pt x="2173" y="1745"/>
                  </a:lnTo>
                  <a:lnTo>
                    <a:pt x="2284" y="1739"/>
                  </a:lnTo>
                  <a:close/>
                  <a:moveTo>
                    <a:pt x="3961" y="1568"/>
                  </a:moveTo>
                  <a:lnTo>
                    <a:pt x="4059" y="1574"/>
                  </a:lnTo>
                  <a:lnTo>
                    <a:pt x="4152" y="1592"/>
                  </a:lnTo>
                  <a:lnTo>
                    <a:pt x="4242" y="1619"/>
                  </a:lnTo>
                  <a:lnTo>
                    <a:pt x="4326" y="1659"/>
                  </a:lnTo>
                  <a:lnTo>
                    <a:pt x="4405" y="1707"/>
                  </a:lnTo>
                  <a:lnTo>
                    <a:pt x="4477" y="1763"/>
                  </a:lnTo>
                  <a:lnTo>
                    <a:pt x="4540" y="1828"/>
                  </a:lnTo>
                  <a:lnTo>
                    <a:pt x="4598" y="1900"/>
                  </a:lnTo>
                  <a:lnTo>
                    <a:pt x="4646" y="1977"/>
                  </a:lnTo>
                  <a:lnTo>
                    <a:pt x="4684" y="2063"/>
                  </a:lnTo>
                  <a:lnTo>
                    <a:pt x="4714" y="2151"/>
                  </a:lnTo>
                  <a:lnTo>
                    <a:pt x="4730" y="2244"/>
                  </a:lnTo>
                  <a:lnTo>
                    <a:pt x="4735" y="2342"/>
                  </a:lnTo>
                  <a:lnTo>
                    <a:pt x="4730" y="2439"/>
                  </a:lnTo>
                  <a:lnTo>
                    <a:pt x="4714" y="2533"/>
                  </a:lnTo>
                  <a:lnTo>
                    <a:pt x="4684" y="2622"/>
                  </a:lnTo>
                  <a:lnTo>
                    <a:pt x="4646" y="2706"/>
                  </a:lnTo>
                  <a:lnTo>
                    <a:pt x="4598" y="2785"/>
                  </a:lnTo>
                  <a:lnTo>
                    <a:pt x="4540" y="2857"/>
                  </a:lnTo>
                  <a:lnTo>
                    <a:pt x="4477" y="2920"/>
                  </a:lnTo>
                  <a:lnTo>
                    <a:pt x="4405" y="2978"/>
                  </a:lnTo>
                  <a:lnTo>
                    <a:pt x="4326" y="3026"/>
                  </a:lnTo>
                  <a:lnTo>
                    <a:pt x="4242" y="3064"/>
                  </a:lnTo>
                  <a:lnTo>
                    <a:pt x="4152" y="3094"/>
                  </a:lnTo>
                  <a:lnTo>
                    <a:pt x="4059" y="3111"/>
                  </a:lnTo>
                  <a:lnTo>
                    <a:pt x="3961" y="3117"/>
                  </a:lnTo>
                  <a:lnTo>
                    <a:pt x="3876" y="3111"/>
                  </a:lnTo>
                  <a:lnTo>
                    <a:pt x="3792" y="3098"/>
                  </a:lnTo>
                  <a:lnTo>
                    <a:pt x="3711" y="3074"/>
                  </a:lnTo>
                  <a:lnTo>
                    <a:pt x="3635" y="3044"/>
                  </a:lnTo>
                  <a:lnTo>
                    <a:pt x="3619" y="2944"/>
                  </a:lnTo>
                  <a:lnTo>
                    <a:pt x="3593" y="2849"/>
                  </a:lnTo>
                  <a:lnTo>
                    <a:pt x="3560" y="2759"/>
                  </a:lnTo>
                  <a:lnTo>
                    <a:pt x="3516" y="2672"/>
                  </a:lnTo>
                  <a:lnTo>
                    <a:pt x="3464" y="2592"/>
                  </a:lnTo>
                  <a:lnTo>
                    <a:pt x="3404" y="2517"/>
                  </a:lnTo>
                  <a:lnTo>
                    <a:pt x="3339" y="2447"/>
                  </a:lnTo>
                  <a:lnTo>
                    <a:pt x="3267" y="2385"/>
                  </a:lnTo>
                  <a:lnTo>
                    <a:pt x="3187" y="2330"/>
                  </a:lnTo>
                  <a:lnTo>
                    <a:pt x="3195" y="2234"/>
                  </a:lnTo>
                  <a:lnTo>
                    <a:pt x="3213" y="2143"/>
                  </a:lnTo>
                  <a:lnTo>
                    <a:pt x="3243" y="2055"/>
                  </a:lnTo>
                  <a:lnTo>
                    <a:pt x="3281" y="1972"/>
                  </a:lnTo>
                  <a:lnTo>
                    <a:pt x="3331" y="1894"/>
                  </a:lnTo>
                  <a:lnTo>
                    <a:pt x="3386" y="1824"/>
                  </a:lnTo>
                  <a:lnTo>
                    <a:pt x="3452" y="1761"/>
                  </a:lnTo>
                  <a:lnTo>
                    <a:pt x="3524" y="1705"/>
                  </a:lnTo>
                  <a:lnTo>
                    <a:pt x="3601" y="1657"/>
                  </a:lnTo>
                  <a:lnTo>
                    <a:pt x="3685" y="1619"/>
                  </a:lnTo>
                  <a:lnTo>
                    <a:pt x="3772" y="1592"/>
                  </a:lnTo>
                  <a:lnTo>
                    <a:pt x="3866" y="1574"/>
                  </a:lnTo>
                  <a:lnTo>
                    <a:pt x="3961" y="1568"/>
                  </a:lnTo>
                  <a:close/>
                  <a:moveTo>
                    <a:pt x="1321" y="1568"/>
                  </a:moveTo>
                  <a:lnTo>
                    <a:pt x="1419" y="1574"/>
                  </a:lnTo>
                  <a:lnTo>
                    <a:pt x="1512" y="1592"/>
                  </a:lnTo>
                  <a:lnTo>
                    <a:pt x="1600" y="1619"/>
                  </a:lnTo>
                  <a:lnTo>
                    <a:pt x="1685" y="1659"/>
                  </a:lnTo>
                  <a:lnTo>
                    <a:pt x="1763" y="1707"/>
                  </a:lnTo>
                  <a:lnTo>
                    <a:pt x="1834" y="1763"/>
                  </a:lnTo>
                  <a:lnTo>
                    <a:pt x="1900" y="1828"/>
                  </a:lnTo>
                  <a:lnTo>
                    <a:pt x="1956" y="1900"/>
                  </a:lnTo>
                  <a:lnTo>
                    <a:pt x="2004" y="1977"/>
                  </a:lnTo>
                  <a:lnTo>
                    <a:pt x="2043" y="2063"/>
                  </a:lnTo>
                  <a:lnTo>
                    <a:pt x="2071" y="2151"/>
                  </a:lnTo>
                  <a:lnTo>
                    <a:pt x="2089" y="2244"/>
                  </a:lnTo>
                  <a:lnTo>
                    <a:pt x="2095" y="2342"/>
                  </a:lnTo>
                  <a:lnTo>
                    <a:pt x="2093" y="2385"/>
                  </a:lnTo>
                  <a:lnTo>
                    <a:pt x="2016" y="2453"/>
                  </a:lnTo>
                  <a:lnTo>
                    <a:pt x="1946" y="2529"/>
                  </a:lnTo>
                  <a:lnTo>
                    <a:pt x="1884" y="2610"/>
                  </a:lnTo>
                  <a:lnTo>
                    <a:pt x="1831" y="2700"/>
                  </a:lnTo>
                  <a:lnTo>
                    <a:pt x="1787" y="2793"/>
                  </a:lnTo>
                  <a:lnTo>
                    <a:pt x="1755" y="2893"/>
                  </a:lnTo>
                  <a:lnTo>
                    <a:pt x="1733" y="2998"/>
                  </a:lnTo>
                  <a:lnTo>
                    <a:pt x="1659" y="3038"/>
                  </a:lnTo>
                  <a:lnTo>
                    <a:pt x="1580" y="3072"/>
                  </a:lnTo>
                  <a:lnTo>
                    <a:pt x="1496" y="3096"/>
                  </a:lnTo>
                  <a:lnTo>
                    <a:pt x="1411" y="3111"/>
                  </a:lnTo>
                  <a:lnTo>
                    <a:pt x="1321" y="3117"/>
                  </a:lnTo>
                  <a:lnTo>
                    <a:pt x="1224" y="3111"/>
                  </a:lnTo>
                  <a:lnTo>
                    <a:pt x="1130" y="3094"/>
                  </a:lnTo>
                  <a:lnTo>
                    <a:pt x="1041" y="3064"/>
                  </a:lnTo>
                  <a:lnTo>
                    <a:pt x="957" y="3026"/>
                  </a:lnTo>
                  <a:lnTo>
                    <a:pt x="877" y="2978"/>
                  </a:lnTo>
                  <a:lnTo>
                    <a:pt x="806" y="2920"/>
                  </a:lnTo>
                  <a:lnTo>
                    <a:pt x="742" y="2857"/>
                  </a:lnTo>
                  <a:lnTo>
                    <a:pt x="684" y="2785"/>
                  </a:lnTo>
                  <a:lnTo>
                    <a:pt x="637" y="2706"/>
                  </a:lnTo>
                  <a:lnTo>
                    <a:pt x="599" y="2622"/>
                  </a:lnTo>
                  <a:lnTo>
                    <a:pt x="569" y="2533"/>
                  </a:lnTo>
                  <a:lnTo>
                    <a:pt x="551" y="2439"/>
                  </a:lnTo>
                  <a:lnTo>
                    <a:pt x="545" y="2342"/>
                  </a:lnTo>
                  <a:lnTo>
                    <a:pt x="551" y="2244"/>
                  </a:lnTo>
                  <a:lnTo>
                    <a:pt x="569" y="2151"/>
                  </a:lnTo>
                  <a:lnTo>
                    <a:pt x="599" y="2063"/>
                  </a:lnTo>
                  <a:lnTo>
                    <a:pt x="637" y="1977"/>
                  </a:lnTo>
                  <a:lnTo>
                    <a:pt x="684" y="1900"/>
                  </a:lnTo>
                  <a:lnTo>
                    <a:pt x="742" y="1828"/>
                  </a:lnTo>
                  <a:lnTo>
                    <a:pt x="806" y="1763"/>
                  </a:lnTo>
                  <a:lnTo>
                    <a:pt x="877" y="1707"/>
                  </a:lnTo>
                  <a:lnTo>
                    <a:pt x="957" y="1659"/>
                  </a:lnTo>
                  <a:lnTo>
                    <a:pt x="1041" y="1619"/>
                  </a:lnTo>
                  <a:lnTo>
                    <a:pt x="1130" y="1592"/>
                  </a:lnTo>
                  <a:lnTo>
                    <a:pt x="1224" y="1574"/>
                  </a:lnTo>
                  <a:lnTo>
                    <a:pt x="1321" y="1568"/>
                  </a:lnTo>
                  <a:close/>
                  <a:moveTo>
                    <a:pt x="5239" y="788"/>
                  </a:moveTo>
                  <a:lnTo>
                    <a:pt x="5336" y="794"/>
                  </a:lnTo>
                  <a:lnTo>
                    <a:pt x="5430" y="812"/>
                  </a:lnTo>
                  <a:lnTo>
                    <a:pt x="5519" y="840"/>
                  </a:lnTo>
                  <a:lnTo>
                    <a:pt x="5603" y="879"/>
                  </a:lnTo>
                  <a:lnTo>
                    <a:pt x="5683" y="927"/>
                  </a:lnTo>
                  <a:lnTo>
                    <a:pt x="5754" y="983"/>
                  </a:lnTo>
                  <a:lnTo>
                    <a:pt x="5818" y="1048"/>
                  </a:lnTo>
                  <a:lnTo>
                    <a:pt x="5876" y="1120"/>
                  </a:lnTo>
                  <a:lnTo>
                    <a:pt x="5923" y="1200"/>
                  </a:lnTo>
                  <a:lnTo>
                    <a:pt x="5961" y="1283"/>
                  </a:lnTo>
                  <a:lnTo>
                    <a:pt x="5991" y="1373"/>
                  </a:lnTo>
                  <a:lnTo>
                    <a:pt x="6007" y="1466"/>
                  </a:lnTo>
                  <a:lnTo>
                    <a:pt x="6013" y="1564"/>
                  </a:lnTo>
                  <a:lnTo>
                    <a:pt x="6007" y="1659"/>
                  </a:lnTo>
                  <a:lnTo>
                    <a:pt x="5991" y="1753"/>
                  </a:lnTo>
                  <a:lnTo>
                    <a:pt x="5961" y="1842"/>
                  </a:lnTo>
                  <a:lnTo>
                    <a:pt x="5923" y="1928"/>
                  </a:lnTo>
                  <a:lnTo>
                    <a:pt x="5876" y="2005"/>
                  </a:lnTo>
                  <a:lnTo>
                    <a:pt x="5818" y="2077"/>
                  </a:lnTo>
                  <a:lnTo>
                    <a:pt x="5754" y="2143"/>
                  </a:lnTo>
                  <a:lnTo>
                    <a:pt x="5683" y="2198"/>
                  </a:lnTo>
                  <a:lnTo>
                    <a:pt x="5603" y="2246"/>
                  </a:lnTo>
                  <a:lnTo>
                    <a:pt x="5519" y="2286"/>
                  </a:lnTo>
                  <a:lnTo>
                    <a:pt x="5430" y="2314"/>
                  </a:lnTo>
                  <a:lnTo>
                    <a:pt x="5336" y="2332"/>
                  </a:lnTo>
                  <a:lnTo>
                    <a:pt x="5239" y="2338"/>
                  </a:lnTo>
                  <a:lnTo>
                    <a:pt x="5153" y="2332"/>
                  </a:lnTo>
                  <a:lnTo>
                    <a:pt x="5068" y="2318"/>
                  </a:lnTo>
                  <a:lnTo>
                    <a:pt x="4988" y="2296"/>
                  </a:lnTo>
                  <a:lnTo>
                    <a:pt x="4913" y="2264"/>
                  </a:lnTo>
                  <a:lnTo>
                    <a:pt x="4897" y="2164"/>
                  </a:lnTo>
                  <a:lnTo>
                    <a:pt x="4871" y="2071"/>
                  </a:lnTo>
                  <a:lnTo>
                    <a:pt x="4837" y="1979"/>
                  </a:lnTo>
                  <a:lnTo>
                    <a:pt x="4793" y="1894"/>
                  </a:lnTo>
                  <a:lnTo>
                    <a:pt x="4741" y="1812"/>
                  </a:lnTo>
                  <a:lnTo>
                    <a:pt x="4682" y="1737"/>
                  </a:lnTo>
                  <a:lnTo>
                    <a:pt x="4616" y="1669"/>
                  </a:lnTo>
                  <a:lnTo>
                    <a:pt x="4544" y="1605"/>
                  </a:lnTo>
                  <a:lnTo>
                    <a:pt x="4465" y="1552"/>
                  </a:lnTo>
                  <a:lnTo>
                    <a:pt x="4473" y="1454"/>
                  </a:lnTo>
                  <a:lnTo>
                    <a:pt x="4491" y="1363"/>
                  </a:lnTo>
                  <a:lnTo>
                    <a:pt x="4521" y="1275"/>
                  </a:lnTo>
                  <a:lnTo>
                    <a:pt x="4558" y="1192"/>
                  </a:lnTo>
                  <a:lnTo>
                    <a:pt x="4608" y="1114"/>
                  </a:lnTo>
                  <a:lnTo>
                    <a:pt x="4664" y="1044"/>
                  </a:lnTo>
                  <a:lnTo>
                    <a:pt x="4730" y="981"/>
                  </a:lnTo>
                  <a:lnTo>
                    <a:pt x="4799" y="925"/>
                  </a:lnTo>
                  <a:lnTo>
                    <a:pt x="4879" y="877"/>
                  </a:lnTo>
                  <a:lnTo>
                    <a:pt x="4962" y="840"/>
                  </a:lnTo>
                  <a:lnTo>
                    <a:pt x="5050" y="812"/>
                  </a:lnTo>
                  <a:lnTo>
                    <a:pt x="5143" y="794"/>
                  </a:lnTo>
                  <a:lnTo>
                    <a:pt x="5239" y="788"/>
                  </a:lnTo>
                  <a:close/>
                  <a:moveTo>
                    <a:pt x="2640" y="0"/>
                  </a:moveTo>
                  <a:lnTo>
                    <a:pt x="2740" y="6"/>
                  </a:lnTo>
                  <a:lnTo>
                    <a:pt x="2833" y="24"/>
                  </a:lnTo>
                  <a:lnTo>
                    <a:pt x="2925" y="50"/>
                  </a:lnTo>
                  <a:lnTo>
                    <a:pt x="3010" y="86"/>
                  </a:lnTo>
                  <a:lnTo>
                    <a:pt x="3092" y="131"/>
                  </a:lnTo>
                  <a:lnTo>
                    <a:pt x="3168" y="185"/>
                  </a:lnTo>
                  <a:lnTo>
                    <a:pt x="3235" y="247"/>
                  </a:lnTo>
                  <a:lnTo>
                    <a:pt x="3297" y="316"/>
                  </a:lnTo>
                  <a:lnTo>
                    <a:pt x="3351" y="390"/>
                  </a:lnTo>
                  <a:lnTo>
                    <a:pt x="3396" y="471"/>
                  </a:lnTo>
                  <a:lnTo>
                    <a:pt x="3432" y="557"/>
                  </a:lnTo>
                  <a:lnTo>
                    <a:pt x="3460" y="649"/>
                  </a:lnTo>
                  <a:lnTo>
                    <a:pt x="3476" y="744"/>
                  </a:lnTo>
                  <a:lnTo>
                    <a:pt x="3482" y="841"/>
                  </a:lnTo>
                  <a:lnTo>
                    <a:pt x="3476" y="939"/>
                  </a:lnTo>
                  <a:lnTo>
                    <a:pt x="3460" y="1034"/>
                  </a:lnTo>
                  <a:lnTo>
                    <a:pt x="3432" y="1126"/>
                  </a:lnTo>
                  <a:lnTo>
                    <a:pt x="3396" y="1212"/>
                  </a:lnTo>
                  <a:lnTo>
                    <a:pt x="3351" y="1293"/>
                  </a:lnTo>
                  <a:lnTo>
                    <a:pt x="3297" y="1367"/>
                  </a:lnTo>
                  <a:lnTo>
                    <a:pt x="3235" y="1436"/>
                  </a:lnTo>
                  <a:lnTo>
                    <a:pt x="3168" y="1498"/>
                  </a:lnTo>
                  <a:lnTo>
                    <a:pt x="3092" y="1552"/>
                  </a:lnTo>
                  <a:lnTo>
                    <a:pt x="3010" y="1597"/>
                  </a:lnTo>
                  <a:lnTo>
                    <a:pt x="2925" y="1633"/>
                  </a:lnTo>
                  <a:lnTo>
                    <a:pt x="2833" y="1659"/>
                  </a:lnTo>
                  <a:lnTo>
                    <a:pt x="2740" y="1677"/>
                  </a:lnTo>
                  <a:lnTo>
                    <a:pt x="2640" y="1683"/>
                  </a:lnTo>
                  <a:lnTo>
                    <a:pt x="2543" y="1677"/>
                  </a:lnTo>
                  <a:lnTo>
                    <a:pt x="2449" y="1659"/>
                  </a:lnTo>
                  <a:lnTo>
                    <a:pt x="2358" y="1633"/>
                  </a:lnTo>
                  <a:lnTo>
                    <a:pt x="2272" y="1597"/>
                  </a:lnTo>
                  <a:lnTo>
                    <a:pt x="2191" y="1552"/>
                  </a:lnTo>
                  <a:lnTo>
                    <a:pt x="2115" y="1498"/>
                  </a:lnTo>
                  <a:lnTo>
                    <a:pt x="2047" y="1436"/>
                  </a:lnTo>
                  <a:lnTo>
                    <a:pt x="1986" y="1367"/>
                  </a:lnTo>
                  <a:lnTo>
                    <a:pt x="1932" y="1293"/>
                  </a:lnTo>
                  <a:lnTo>
                    <a:pt x="1886" y="1212"/>
                  </a:lnTo>
                  <a:lnTo>
                    <a:pt x="1848" y="1126"/>
                  </a:lnTo>
                  <a:lnTo>
                    <a:pt x="1823" y="1034"/>
                  </a:lnTo>
                  <a:lnTo>
                    <a:pt x="1807" y="939"/>
                  </a:lnTo>
                  <a:lnTo>
                    <a:pt x="1801" y="841"/>
                  </a:lnTo>
                  <a:lnTo>
                    <a:pt x="1807" y="744"/>
                  </a:lnTo>
                  <a:lnTo>
                    <a:pt x="1823" y="649"/>
                  </a:lnTo>
                  <a:lnTo>
                    <a:pt x="1848" y="557"/>
                  </a:lnTo>
                  <a:lnTo>
                    <a:pt x="1886" y="471"/>
                  </a:lnTo>
                  <a:lnTo>
                    <a:pt x="1932" y="390"/>
                  </a:lnTo>
                  <a:lnTo>
                    <a:pt x="1986" y="316"/>
                  </a:lnTo>
                  <a:lnTo>
                    <a:pt x="2047" y="247"/>
                  </a:lnTo>
                  <a:lnTo>
                    <a:pt x="2115" y="185"/>
                  </a:lnTo>
                  <a:lnTo>
                    <a:pt x="2191" y="131"/>
                  </a:lnTo>
                  <a:lnTo>
                    <a:pt x="2272" y="86"/>
                  </a:lnTo>
                  <a:lnTo>
                    <a:pt x="2358" y="50"/>
                  </a:lnTo>
                  <a:lnTo>
                    <a:pt x="2449" y="24"/>
                  </a:lnTo>
                  <a:lnTo>
                    <a:pt x="2543" y="6"/>
                  </a:lnTo>
                  <a:lnTo>
                    <a:pt x="264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08168" y="2607513"/>
            <a:ext cx="3888432" cy="1036143"/>
            <a:chOff x="8038628" y="1744785"/>
            <a:chExt cx="3456384" cy="1036143"/>
          </a:xfrm>
        </p:grpSpPr>
        <p:sp>
          <p:nvSpPr>
            <p:cNvPr id="134" name="Rectangle 133"/>
            <p:cNvSpPr/>
            <p:nvPr/>
          </p:nvSpPr>
          <p:spPr>
            <a:xfrm>
              <a:off x="8038629" y="2196153"/>
              <a:ext cx="34563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038628" y="1744785"/>
              <a:ext cx="3456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Activate </a:t>
              </a:r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</a:t>
              </a:r>
              <a:r>
                <a:rPr lang="en-I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loyal costumers</a:t>
              </a:r>
              <a:endPara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672064" y="3996893"/>
            <a:ext cx="707020" cy="707020"/>
            <a:chOff x="7361235" y="3902889"/>
            <a:chExt cx="853440" cy="853440"/>
          </a:xfrm>
        </p:grpSpPr>
        <p:sp>
          <p:nvSpPr>
            <p:cNvPr id="118" name="Oval 117"/>
            <p:cNvSpPr/>
            <p:nvPr/>
          </p:nvSpPr>
          <p:spPr>
            <a:xfrm>
              <a:off x="7361235" y="3902889"/>
              <a:ext cx="853440" cy="8534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7546903" y="4097891"/>
              <a:ext cx="482104" cy="463436"/>
              <a:chOff x="8686800" y="211138"/>
              <a:chExt cx="5207000" cy="5005388"/>
            </a:xfrm>
            <a:solidFill>
              <a:schemeClr val="bg1"/>
            </a:solidFill>
          </p:grpSpPr>
          <p:sp>
            <p:nvSpPr>
              <p:cNvPr id="111" name="Freeform 40"/>
              <p:cNvSpPr>
                <a:spLocks/>
              </p:cNvSpPr>
              <p:nvPr/>
            </p:nvSpPr>
            <p:spPr bwMode="auto">
              <a:xfrm>
                <a:off x="9888538" y="2566988"/>
                <a:ext cx="1601788" cy="2649538"/>
              </a:xfrm>
              <a:custGeom>
                <a:avLst/>
                <a:gdLst>
                  <a:gd name="T0" fmla="*/ 1849 w 2018"/>
                  <a:gd name="T1" fmla="*/ 4 h 3338"/>
                  <a:gd name="T2" fmla="*/ 2018 w 2018"/>
                  <a:gd name="T3" fmla="*/ 42 h 3338"/>
                  <a:gd name="T4" fmla="*/ 2014 w 2018"/>
                  <a:gd name="T5" fmla="*/ 2429 h 3338"/>
                  <a:gd name="T6" fmla="*/ 1976 w 2018"/>
                  <a:gd name="T7" fmla="*/ 2620 h 3338"/>
                  <a:gd name="T8" fmla="*/ 1900 w 2018"/>
                  <a:gd name="T9" fmla="*/ 2797 h 3338"/>
                  <a:gd name="T10" fmla="*/ 1789 w 2018"/>
                  <a:gd name="T11" fmla="*/ 2962 h 3338"/>
                  <a:gd name="T12" fmla="*/ 1642 w 2018"/>
                  <a:gd name="T13" fmla="*/ 3107 h 3338"/>
                  <a:gd name="T14" fmla="*/ 1478 w 2018"/>
                  <a:gd name="T15" fmla="*/ 3221 h 3338"/>
                  <a:gd name="T16" fmla="*/ 1301 w 2018"/>
                  <a:gd name="T17" fmla="*/ 3294 h 3338"/>
                  <a:gd name="T18" fmla="*/ 1110 w 2018"/>
                  <a:gd name="T19" fmla="*/ 3332 h 3338"/>
                  <a:gd name="T20" fmla="*/ 907 w 2018"/>
                  <a:gd name="T21" fmla="*/ 3332 h 3338"/>
                  <a:gd name="T22" fmla="*/ 716 w 2018"/>
                  <a:gd name="T23" fmla="*/ 3294 h 3338"/>
                  <a:gd name="T24" fmla="*/ 539 w 2018"/>
                  <a:gd name="T25" fmla="*/ 3221 h 3338"/>
                  <a:gd name="T26" fmla="*/ 376 w 2018"/>
                  <a:gd name="T27" fmla="*/ 3107 h 3338"/>
                  <a:gd name="T28" fmla="*/ 229 w 2018"/>
                  <a:gd name="T29" fmla="*/ 2962 h 3338"/>
                  <a:gd name="T30" fmla="*/ 118 w 2018"/>
                  <a:gd name="T31" fmla="*/ 2797 h 3338"/>
                  <a:gd name="T32" fmla="*/ 42 w 2018"/>
                  <a:gd name="T33" fmla="*/ 2620 h 3338"/>
                  <a:gd name="T34" fmla="*/ 4 w 2018"/>
                  <a:gd name="T35" fmla="*/ 2429 h 3338"/>
                  <a:gd name="T36" fmla="*/ 4 w 2018"/>
                  <a:gd name="T37" fmla="*/ 2280 h 3338"/>
                  <a:gd name="T38" fmla="*/ 42 w 2018"/>
                  <a:gd name="T39" fmla="*/ 2190 h 3338"/>
                  <a:gd name="T40" fmla="*/ 114 w 2018"/>
                  <a:gd name="T41" fmla="*/ 2119 h 3338"/>
                  <a:gd name="T42" fmla="*/ 203 w 2018"/>
                  <a:gd name="T43" fmla="*/ 2081 h 3338"/>
                  <a:gd name="T44" fmla="*/ 303 w 2018"/>
                  <a:gd name="T45" fmla="*/ 2081 h 3338"/>
                  <a:gd name="T46" fmla="*/ 390 w 2018"/>
                  <a:gd name="T47" fmla="*/ 2119 h 3338"/>
                  <a:gd name="T48" fmla="*/ 462 w 2018"/>
                  <a:gd name="T49" fmla="*/ 2190 h 3338"/>
                  <a:gd name="T50" fmla="*/ 500 w 2018"/>
                  <a:gd name="T51" fmla="*/ 2280 h 3338"/>
                  <a:gd name="T52" fmla="*/ 512 w 2018"/>
                  <a:gd name="T53" fmla="*/ 2405 h 3338"/>
                  <a:gd name="T54" fmla="*/ 559 w 2018"/>
                  <a:gd name="T55" fmla="*/ 2548 h 3338"/>
                  <a:gd name="T56" fmla="*/ 659 w 2018"/>
                  <a:gd name="T57" fmla="*/ 2680 h 3338"/>
                  <a:gd name="T58" fmla="*/ 788 w 2018"/>
                  <a:gd name="T59" fmla="*/ 2777 h 3338"/>
                  <a:gd name="T60" fmla="*/ 931 w 2018"/>
                  <a:gd name="T61" fmla="*/ 2827 h 3338"/>
                  <a:gd name="T62" fmla="*/ 1087 w 2018"/>
                  <a:gd name="T63" fmla="*/ 2827 h 3338"/>
                  <a:gd name="T64" fmla="*/ 1230 w 2018"/>
                  <a:gd name="T65" fmla="*/ 2777 h 3338"/>
                  <a:gd name="T66" fmla="*/ 1359 w 2018"/>
                  <a:gd name="T67" fmla="*/ 2680 h 3338"/>
                  <a:gd name="T68" fmla="*/ 1459 w 2018"/>
                  <a:gd name="T69" fmla="*/ 2548 h 3338"/>
                  <a:gd name="T70" fmla="*/ 1508 w 2018"/>
                  <a:gd name="T71" fmla="*/ 2405 h 3338"/>
                  <a:gd name="T72" fmla="*/ 1514 w 2018"/>
                  <a:gd name="T73" fmla="*/ 42 h 3338"/>
                  <a:gd name="T74" fmla="*/ 1683 w 2018"/>
                  <a:gd name="T75" fmla="*/ 4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18" h="3338">
                    <a:moveTo>
                      <a:pt x="1765" y="0"/>
                    </a:moveTo>
                    <a:lnTo>
                      <a:pt x="1849" y="4"/>
                    </a:lnTo>
                    <a:lnTo>
                      <a:pt x="1932" y="18"/>
                    </a:lnTo>
                    <a:lnTo>
                      <a:pt x="2018" y="42"/>
                    </a:lnTo>
                    <a:lnTo>
                      <a:pt x="2018" y="2328"/>
                    </a:lnTo>
                    <a:lnTo>
                      <a:pt x="2014" y="2429"/>
                    </a:lnTo>
                    <a:lnTo>
                      <a:pt x="2000" y="2526"/>
                    </a:lnTo>
                    <a:lnTo>
                      <a:pt x="1976" y="2620"/>
                    </a:lnTo>
                    <a:lnTo>
                      <a:pt x="1944" y="2711"/>
                    </a:lnTo>
                    <a:lnTo>
                      <a:pt x="1900" y="2797"/>
                    </a:lnTo>
                    <a:lnTo>
                      <a:pt x="1851" y="2881"/>
                    </a:lnTo>
                    <a:lnTo>
                      <a:pt x="1789" y="2962"/>
                    </a:lnTo>
                    <a:lnTo>
                      <a:pt x="1719" y="3038"/>
                    </a:lnTo>
                    <a:lnTo>
                      <a:pt x="1642" y="3107"/>
                    </a:lnTo>
                    <a:lnTo>
                      <a:pt x="1562" y="3169"/>
                    </a:lnTo>
                    <a:lnTo>
                      <a:pt x="1478" y="3221"/>
                    </a:lnTo>
                    <a:lnTo>
                      <a:pt x="1391" y="3262"/>
                    </a:lnTo>
                    <a:lnTo>
                      <a:pt x="1301" y="3294"/>
                    </a:lnTo>
                    <a:lnTo>
                      <a:pt x="1208" y="3318"/>
                    </a:lnTo>
                    <a:lnTo>
                      <a:pt x="1110" y="3332"/>
                    </a:lnTo>
                    <a:lnTo>
                      <a:pt x="1009" y="3338"/>
                    </a:lnTo>
                    <a:lnTo>
                      <a:pt x="907" y="3332"/>
                    </a:lnTo>
                    <a:lnTo>
                      <a:pt x="810" y="3318"/>
                    </a:lnTo>
                    <a:lnTo>
                      <a:pt x="716" y="3294"/>
                    </a:lnTo>
                    <a:lnTo>
                      <a:pt x="627" y="3262"/>
                    </a:lnTo>
                    <a:lnTo>
                      <a:pt x="539" y="3221"/>
                    </a:lnTo>
                    <a:lnTo>
                      <a:pt x="456" y="3169"/>
                    </a:lnTo>
                    <a:lnTo>
                      <a:pt x="376" y="3107"/>
                    </a:lnTo>
                    <a:lnTo>
                      <a:pt x="299" y="3038"/>
                    </a:lnTo>
                    <a:lnTo>
                      <a:pt x="229" y="2962"/>
                    </a:lnTo>
                    <a:lnTo>
                      <a:pt x="169" y="2881"/>
                    </a:lnTo>
                    <a:lnTo>
                      <a:pt x="118" y="2797"/>
                    </a:lnTo>
                    <a:lnTo>
                      <a:pt x="74" y="2711"/>
                    </a:lnTo>
                    <a:lnTo>
                      <a:pt x="42" y="2620"/>
                    </a:lnTo>
                    <a:lnTo>
                      <a:pt x="18" y="2526"/>
                    </a:lnTo>
                    <a:lnTo>
                      <a:pt x="4" y="2429"/>
                    </a:lnTo>
                    <a:lnTo>
                      <a:pt x="0" y="2328"/>
                    </a:lnTo>
                    <a:lnTo>
                      <a:pt x="4" y="2280"/>
                    </a:lnTo>
                    <a:lnTo>
                      <a:pt x="18" y="2232"/>
                    </a:lnTo>
                    <a:lnTo>
                      <a:pt x="42" y="2190"/>
                    </a:lnTo>
                    <a:lnTo>
                      <a:pt x="74" y="2150"/>
                    </a:lnTo>
                    <a:lnTo>
                      <a:pt x="114" y="2119"/>
                    </a:lnTo>
                    <a:lnTo>
                      <a:pt x="157" y="2095"/>
                    </a:lnTo>
                    <a:lnTo>
                      <a:pt x="203" y="2081"/>
                    </a:lnTo>
                    <a:lnTo>
                      <a:pt x="253" y="2077"/>
                    </a:lnTo>
                    <a:lnTo>
                      <a:pt x="303" y="2081"/>
                    </a:lnTo>
                    <a:lnTo>
                      <a:pt x="348" y="2095"/>
                    </a:lnTo>
                    <a:lnTo>
                      <a:pt x="390" y="2119"/>
                    </a:lnTo>
                    <a:lnTo>
                      <a:pt x="430" y="2150"/>
                    </a:lnTo>
                    <a:lnTo>
                      <a:pt x="462" y="2190"/>
                    </a:lnTo>
                    <a:lnTo>
                      <a:pt x="486" y="2232"/>
                    </a:lnTo>
                    <a:lnTo>
                      <a:pt x="500" y="2280"/>
                    </a:lnTo>
                    <a:lnTo>
                      <a:pt x="504" y="2328"/>
                    </a:lnTo>
                    <a:lnTo>
                      <a:pt x="512" y="2405"/>
                    </a:lnTo>
                    <a:lnTo>
                      <a:pt x="529" y="2479"/>
                    </a:lnTo>
                    <a:lnTo>
                      <a:pt x="559" y="2548"/>
                    </a:lnTo>
                    <a:lnTo>
                      <a:pt x="603" y="2616"/>
                    </a:lnTo>
                    <a:lnTo>
                      <a:pt x="659" y="2680"/>
                    </a:lnTo>
                    <a:lnTo>
                      <a:pt x="722" y="2735"/>
                    </a:lnTo>
                    <a:lnTo>
                      <a:pt x="788" y="2777"/>
                    </a:lnTo>
                    <a:lnTo>
                      <a:pt x="858" y="2809"/>
                    </a:lnTo>
                    <a:lnTo>
                      <a:pt x="931" y="2827"/>
                    </a:lnTo>
                    <a:lnTo>
                      <a:pt x="1009" y="2833"/>
                    </a:lnTo>
                    <a:lnTo>
                      <a:pt x="1087" y="2827"/>
                    </a:lnTo>
                    <a:lnTo>
                      <a:pt x="1160" y="2809"/>
                    </a:lnTo>
                    <a:lnTo>
                      <a:pt x="1230" y="2777"/>
                    </a:lnTo>
                    <a:lnTo>
                      <a:pt x="1297" y="2735"/>
                    </a:lnTo>
                    <a:lnTo>
                      <a:pt x="1359" y="2680"/>
                    </a:lnTo>
                    <a:lnTo>
                      <a:pt x="1415" y="2616"/>
                    </a:lnTo>
                    <a:lnTo>
                      <a:pt x="1459" y="2548"/>
                    </a:lnTo>
                    <a:lnTo>
                      <a:pt x="1488" y="2479"/>
                    </a:lnTo>
                    <a:lnTo>
                      <a:pt x="1508" y="2405"/>
                    </a:lnTo>
                    <a:lnTo>
                      <a:pt x="1514" y="2328"/>
                    </a:lnTo>
                    <a:lnTo>
                      <a:pt x="1514" y="42"/>
                    </a:lnTo>
                    <a:lnTo>
                      <a:pt x="1600" y="18"/>
                    </a:lnTo>
                    <a:lnTo>
                      <a:pt x="1683" y="4"/>
                    </a:lnTo>
                    <a:lnTo>
                      <a:pt x="17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41"/>
              <p:cNvSpPr>
                <a:spLocks/>
              </p:cNvSpPr>
              <p:nvPr/>
            </p:nvSpPr>
            <p:spPr bwMode="auto">
              <a:xfrm>
                <a:off x="11090275" y="211138"/>
                <a:ext cx="400050" cy="506413"/>
              </a:xfrm>
              <a:custGeom>
                <a:avLst/>
                <a:gdLst>
                  <a:gd name="T0" fmla="*/ 251 w 504"/>
                  <a:gd name="T1" fmla="*/ 0 h 639"/>
                  <a:gd name="T2" fmla="*/ 301 w 504"/>
                  <a:gd name="T3" fmla="*/ 4 h 639"/>
                  <a:gd name="T4" fmla="*/ 347 w 504"/>
                  <a:gd name="T5" fmla="*/ 18 h 639"/>
                  <a:gd name="T6" fmla="*/ 390 w 504"/>
                  <a:gd name="T7" fmla="*/ 42 h 639"/>
                  <a:gd name="T8" fmla="*/ 430 w 504"/>
                  <a:gd name="T9" fmla="*/ 74 h 639"/>
                  <a:gd name="T10" fmla="*/ 462 w 504"/>
                  <a:gd name="T11" fmla="*/ 113 h 639"/>
                  <a:gd name="T12" fmla="*/ 486 w 504"/>
                  <a:gd name="T13" fmla="*/ 157 h 639"/>
                  <a:gd name="T14" fmla="*/ 500 w 504"/>
                  <a:gd name="T15" fmla="*/ 203 h 639"/>
                  <a:gd name="T16" fmla="*/ 504 w 504"/>
                  <a:gd name="T17" fmla="*/ 253 h 639"/>
                  <a:gd name="T18" fmla="*/ 504 w 504"/>
                  <a:gd name="T19" fmla="*/ 639 h 639"/>
                  <a:gd name="T20" fmla="*/ 426 w 504"/>
                  <a:gd name="T21" fmla="*/ 635 h 639"/>
                  <a:gd name="T22" fmla="*/ 358 w 504"/>
                  <a:gd name="T23" fmla="*/ 633 h 639"/>
                  <a:gd name="T24" fmla="*/ 301 w 504"/>
                  <a:gd name="T25" fmla="*/ 631 h 639"/>
                  <a:gd name="T26" fmla="*/ 251 w 504"/>
                  <a:gd name="T27" fmla="*/ 631 h 639"/>
                  <a:gd name="T28" fmla="*/ 203 w 504"/>
                  <a:gd name="T29" fmla="*/ 631 h 639"/>
                  <a:gd name="T30" fmla="*/ 146 w 504"/>
                  <a:gd name="T31" fmla="*/ 633 h 639"/>
                  <a:gd name="T32" fmla="*/ 78 w 504"/>
                  <a:gd name="T33" fmla="*/ 635 h 639"/>
                  <a:gd name="T34" fmla="*/ 0 w 504"/>
                  <a:gd name="T35" fmla="*/ 639 h 639"/>
                  <a:gd name="T36" fmla="*/ 0 w 504"/>
                  <a:gd name="T37" fmla="*/ 253 h 639"/>
                  <a:gd name="T38" fmla="*/ 4 w 504"/>
                  <a:gd name="T39" fmla="*/ 203 h 639"/>
                  <a:gd name="T40" fmla="*/ 18 w 504"/>
                  <a:gd name="T41" fmla="*/ 157 h 639"/>
                  <a:gd name="T42" fmla="*/ 42 w 504"/>
                  <a:gd name="T43" fmla="*/ 113 h 639"/>
                  <a:gd name="T44" fmla="*/ 74 w 504"/>
                  <a:gd name="T45" fmla="*/ 74 h 639"/>
                  <a:gd name="T46" fmla="*/ 114 w 504"/>
                  <a:gd name="T47" fmla="*/ 42 h 639"/>
                  <a:gd name="T48" fmla="*/ 156 w 504"/>
                  <a:gd name="T49" fmla="*/ 18 h 639"/>
                  <a:gd name="T50" fmla="*/ 203 w 504"/>
                  <a:gd name="T51" fmla="*/ 4 h 639"/>
                  <a:gd name="T52" fmla="*/ 251 w 504"/>
                  <a:gd name="T53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4" h="639">
                    <a:moveTo>
                      <a:pt x="251" y="0"/>
                    </a:moveTo>
                    <a:lnTo>
                      <a:pt x="301" y="4"/>
                    </a:lnTo>
                    <a:lnTo>
                      <a:pt x="347" y="18"/>
                    </a:lnTo>
                    <a:lnTo>
                      <a:pt x="390" y="42"/>
                    </a:lnTo>
                    <a:lnTo>
                      <a:pt x="430" y="74"/>
                    </a:lnTo>
                    <a:lnTo>
                      <a:pt x="462" y="113"/>
                    </a:lnTo>
                    <a:lnTo>
                      <a:pt x="486" y="157"/>
                    </a:lnTo>
                    <a:lnTo>
                      <a:pt x="500" y="203"/>
                    </a:lnTo>
                    <a:lnTo>
                      <a:pt x="504" y="253"/>
                    </a:lnTo>
                    <a:lnTo>
                      <a:pt x="504" y="639"/>
                    </a:lnTo>
                    <a:lnTo>
                      <a:pt x="426" y="635"/>
                    </a:lnTo>
                    <a:lnTo>
                      <a:pt x="358" y="633"/>
                    </a:lnTo>
                    <a:lnTo>
                      <a:pt x="301" y="631"/>
                    </a:lnTo>
                    <a:lnTo>
                      <a:pt x="251" y="631"/>
                    </a:lnTo>
                    <a:lnTo>
                      <a:pt x="203" y="631"/>
                    </a:lnTo>
                    <a:lnTo>
                      <a:pt x="146" y="633"/>
                    </a:lnTo>
                    <a:lnTo>
                      <a:pt x="78" y="635"/>
                    </a:lnTo>
                    <a:lnTo>
                      <a:pt x="0" y="639"/>
                    </a:lnTo>
                    <a:lnTo>
                      <a:pt x="0" y="253"/>
                    </a:lnTo>
                    <a:lnTo>
                      <a:pt x="4" y="203"/>
                    </a:lnTo>
                    <a:lnTo>
                      <a:pt x="18" y="157"/>
                    </a:lnTo>
                    <a:lnTo>
                      <a:pt x="42" y="113"/>
                    </a:lnTo>
                    <a:lnTo>
                      <a:pt x="74" y="74"/>
                    </a:lnTo>
                    <a:lnTo>
                      <a:pt x="114" y="42"/>
                    </a:lnTo>
                    <a:lnTo>
                      <a:pt x="156" y="18"/>
                    </a:lnTo>
                    <a:lnTo>
                      <a:pt x="203" y="4"/>
                    </a:lnTo>
                    <a:lnTo>
                      <a:pt x="2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42"/>
              <p:cNvSpPr>
                <a:spLocks/>
              </p:cNvSpPr>
              <p:nvPr/>
            </p:nvSpPr>
            <p:spPr bwMode="auto">
              <a:xfrm>
                <a:off x="8686800" y="811213"/>
                <a:ext cx="5207000" cy="2289175"/>
              </a:xfrm>
              <a:custGeom>
                <a:avLst/>
                <a:gdLst>
                  <a:gd name="T0" fmla="*/ 3719 w 6560"/>
                  <a:gd name="T1" fmla="*/ 26 h 2884"/>
                  <a:gd name="T2" fmla="*/ 4361 w 6560"/>
                  <a:gd name="T3" fmla="*/ 157 h 2884"/>
                  <a:gd name="T4" fmla="*/ 4869 w 6560"/>
                  <a:gd name="T5" fmla="*/ 348 h 2884"/>
                  <a:gd name="T6" fmla="*/ 5332 w 6560"/>
                  <a:gd name="T7" fmla="*/ 605 h 2884"/>
                  <a:gd name="T8" fmla="*/ 5746 w 6560"/>
                  <a:gd name="T9" fmla="*/ 935 h 2884"/>
                  <a:gd name="T10" fmla="*/ 6100 w 6560"/>
                  <a:gd name="T11" fmla="*/ 1343 h 2884"/>
                  <a:gd name="T12" fmla="*/ 6343 w 6560"/>
                  <a:gd name="T13" fmla="*/ 1743 h 2884"/>
                  <a:gd name="T14" fmla="*/ 6514 w 6560"/>
                  <a:gd name="T15" fmla="*/ 2180 h 2884"/>
                  <a:gd name="T16" fmla="*/ 6560 w 6560"/>
                  <a:gd name="T17" fmla="*/ 2349 h 2884"/>
                  <a:gd name="T18" fmla="*/ 6542 w 6560"/>
                  <a:gd name="T19" fmla="*/ 2423 h 2884"/>
                  <a:gd name="T20" fmla="*/ 6467 w 6560"/>
                  <a:gd name="T21" fmla="*/ 2483 h 2884"/>
                  <a:gd name="T22" fmla="*/ 6373 w 6560"/>
                  <a:gd name="T23" fmla="*/ 2469 h 2884"/>
                  <a:gd name="T24" fmla="*/ 6154 w 6560"/>
                  <a:gd name="T25" fmla="*/ 2290 h 2884"/>
                  <a:gd name="T26" fmla="*/ 5905 w 6560"/>
                  <a:gd name="T27" fmla="*/ 2142 h 2884"/>
                  <a:gd name="T28" fmla="*/ 5663 w 6560"/>
                  <a:gd name="T29" fmla="*/ 2089 h 2884"/>
                  <a:gd name="T30" fmla="*/ 5364 w 6560"/>
                  <a:gd name="T31" fmla="*/ 2109 h 2884"/>
                  <a:gd name="T32" fmla="*/ 5070 w 6560"/>
                  <a:gd name="T33" fmla="*/ 2232 h 2884"/>
                  <a:gd name="T34" fmla="*/ 4809 w 6560"/>
                  <a:gd name="T35" fmla="*/ 2439 h 2884"/>
                  <a:gd name="T36" fmla="*/ 4644 w 6560"/>
                  <a:gd name="T37" fmla="*/ 2644 h 2884"/>
                  <a:gd name="T38" fmla="*/ 4576 w 6560"/>
                  <a:gd name="T39" fmla="*/ 2755 h 2884"/>
                  <a:gd name="T40" fmla="*/ 4537 w 6560"/>
                  <a:gd name="T41" fmla="*/ 2819 h 2884"/>
                  <a:gd name="T42" fmla="*/ 4459 w 6560"/>
                  <a:gd name="T43" fmla="*/ 2880 h 2884"/>
                  <a:gd name="T44" fmla="*/ 4363 w 6560"/>
                  <a:gd name="T45" fmla="*/ 2869 h 2884"/>
                  <a:gd name="T46" fmla="*/ 4304 w 6560"/>
                  <a:gd name="T47" fmla="*/ 2803 h 2884"/>
                  <a:gd name="T48" fmla="*/ 4256 w 6560"/>
                  <a:gd name="T49" fmla="*/ 2723 h 2884"/>
                  <a:gd name="T50" fmla="*/ 4186 w 6560"/>
                  <a:gd name="T51" fmla="*/ 2614 h 2884"/>
                  <a:gd name="T52" fmla="*/ 3959 w 6560"/>
                  <a:gd name="T53" fmla="*/ 2361 h 2884"/>
                  <a:gd name="T54" fmla="*/ 3687 w 6560"/>
                  <a:gd name="T55" fmla="*/ 2178 h 2884"/>
                  <a:gd name="T56" fmla="*/ 3386 w 6560"/>
                  <a:gd name="T57" fmla="*/ 2091 h 2884"/>
                  <a:gd name="T58" fmla="*/ 3070 w 6560"/>
                  <a:gd name="T59" fmla="*/ 2109 h 2884"/>
                  <a:gd name="T60" fmla="*/ 2778 w 6560"/>
                  <a:gd name="T61" fmla="*/ 2232 h 2884"/>
                  <a:gd name="T62" fmla="*/ 2519 w 6560"/>
                  <a:gd name="T63" fmla="*/ 2439 h 2884"/>
                  <a:gd name="T64" fmla="*/ 2354 w 6560"/>
                  <a:gd name="T65" fmla="*/ 2644 h 2884"/>
                  <a:gd name="T66" fmla="*/ 2284 w 6560"/>
                  <a:gd name="T67" fmla="*/ 2755 h 2884"/>
                  <a:gd name="T68" fmla="*/ 2246 w 6560"/>
                  <a:gd name="T69" fmla="*/ 2819 h 2884"/>
                  <a:gd name="T70" fmla="*/ 2167 w 6560"/>
                  <a:gd name="T71" fmla="*/ 2880 h 2884"/>
                  <a:gd name="T72" fmla="*/ 2071 w 6560"/>
                  <a:gd name="T73" fmla="*/ 2869 h 2884"/>
                  <a:gd name="T74" fmla="*/ 2014 w 6560"/>
                  <a:gd name="T75" fmla="*/ 2803 h 2884"/>
                  <a:gd name="T76" fmla="*/ 1966 w 6560"/>
                  <a:gd name="T77" fmla="*/ 2723 h 2884"/>
                  <a:gd name="T78" fmla="*/ 1896 w 6560"/>
                  <a:gd name="T79" fmla="*/ 2614 h 2884"/>
                  <a:gd name="T80" fmla="*/ 1669 w 6560"/>
                  <a:gd name="T81" fmla="*/ 2361 h 2884"/>
                  <a:gd name="T82" fmla="*/ 1395 w 6560"/>
                  <a:gd name="T83" fmla="*/ 2178 h 2884"/>
                  <a:gd name="T84" fmla="*/ 1092 w 6560"/>
                  <a:gd name="T85" fmla="*/ 2091 h 2884"/>
                  <a:gd name="T86" fmla="*/ 812 w 6560"/>
                  <a:gd name="T87" fmla="*/ 2099 h 2884"/>
                  <a:gd name="T88" fmla="*/ 583 w 6560"/>
                  <a:gd name="T89" fmla="*/ 2176 h 2884"/>
                  <a:gd name="T90" fmla="*/ 312 w 6560"/>
                  <a:gd name="T91" fmla="*/ 2363 h 2884"/>
                  <a:gd name="T92" fmla="*/ 155 w 6560"/>
                  <a:gd name="T93" fmla="*/ 2483 h 2884"/>
                  <a:gd name="T94" fmla="*/ 64 w 6560"/>
                  <a:gd name="T95" fmla="*/ 2471 h 2884"/>
                  <a:gd name="T96" fmla="*/ 4 w 6560"/>
                  <a:gd name="T97" fmla="*/ 2393 h 2884"/>
                  <a:gd name="T98" fmla="*/ 2 w 6560"/>
                  <a:gd name="T99" fmla="*/ 2339 h 2884"/>
                  <a:gd name="T100" fmla="*/ 113 w 6560"/>
                  <a:gd name="T101" fmla="*/ 1985 h 2884"/>
                  <a:gd name="T102" fmla="*/ 352 w 6560"/>
                  <a:gd name="T103" fmla="*/ 1504 h 2884"/>
                  <a:gd name="T104" fmla="*/ 684 w 6560"/>
                  <a:gd name="T105" fmla="*/ 1074 h 2884"/>
                  <a:gd name="T106" fmla="*/ 1084 w 6560"/>
                  <a:gd name="T107" fmla="*/ 708 h 2884"/>
                  <a:gd name="T108" fmla="*/ 1534 w 6560"/>
                  <a:gd name="T109" fmla="*/ 420 h 2884"/>
                  <a:gd name="T110" fmla="*/ 2051 w 6560"/>
                  <a:gd name="T111" fmla="*/ 197 h 2884"/>
                  <a:gd name="T112" fmla="*/ 2652 w 6560"/>
                  <a:gd name="T113" fmla="*/ 50 h 2884"/>
                  <a:gd name="T114" fmla="*/ 3279 w 6560"/>
                  <a:gd name="T115" fmla="*/ 0 h 2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560" h="2884">
                    <a:moveTo>
                      <a:pt x="3279" y="0"/>
                    </a:moveTo>
                    <a:lnTo>
                      <a:pt x="3500" y="6"/>
                    </a:lnTo>
                    <a:lnTo>
                      <a:pt x="3719" y="26"/>
                    </a:lnTo>
                    <a:lnTo>
                      <a:pt x="3934" y="58"/>
                    </a:lnTo>
                    <a:lnTo>
                      <a:pt x="4149" y="101"/>
                    </a:lnTo>
                    <a:lnTo>
                      <a:pt x="4361" y="157"/>
                    </a:lnTo>
                    <a:lnTo>
                      <a:pt x="4537" y="215"/>
                    </a:lnTo>
                    <a:lnTo>
                      <a:pt x="4706" y="278"/>
                    </a:lnTo>
                    <a:lnTo>
                      <a:pt x="4869" y="348"/>
                    </a:lnTo>
                    <a:lnTo>
                      <a:pt x="5030" y="428"/>
                    </a:lnTo>
                    <a:lnTo>
                      <a:pt x="5183" y="513"/>
                    </a:lnTo>
                    <a:lnTo>
                      <a:pt x="5332" y="605"/>
                    </a:lnTo>
                    <a:lnTo>
                      <a:pt x="5478" y="706"/>
                    </a:lnTo>
                    <a:lnTo>
                      <a:pt x="5615" y="816"/>
                    </a:lnTo>
                    <a:lnTo>
                      <a:pt x="5746" y="935"/>
                    </a:lnTo>
                    <a:lnTo>
                      <a:pt x="5870" y="1062"/>
                    </a:lnTo>
                    <a:lnTo>
                      <a:pt x="5989" y="1197"/>
                    </a:lnTo>
                    <a:lnTo>
                      <a:pt x="6100" y="1343"/>
                    </a:lnTo>
                    <a:lnTo>
                      <a:pt x="6190" y="1472"/>
                    </a:lnTo>
                    <a:lnTo>
                      <a:pt x="6270" y="1605"/>
                    </a:lnTo>
                    <a:lnTo>
                      <a:pt x="6343" y="1743"/>
                    </a:lnTo>
                    <a:lnTo>
                      <a:pt x="6409" y="1886"/>
                    </a:lnTo>
                    <a:lnTo>
                      <a:pt x="6465" y="2031"/>
                    </a:lnTo>
                    <a:lnTo>
                      <a:pt x="6514" y="2180"/>
                    </a:lnTo>
                    <a:lnTo>
                      <a:pt x="6556" y="2333"/>
                    </a:lnTo>
                    <a:lnTo>
                      <a:pt x="6558" y="2339"/>
                    </a:lnTo>
                    <a:lnTo>
                      <a:pt x="6560" y="2349"/>
                    </a:lnTo>
                    <a:lnTo>
                      <a:pt x="6560" y="2361"/>
                    </a:lnTo>
                    <a:lnTo>
                      <a:pt x="6556" y="2393"/>
                    </a:lnTo>
                    <a:lnTo>
                      <a:pt x="6542" y="2423"/>
                    </a:lnTo>
                    <a:lnTo>
                      <a:pt x="6522" y="2449"/>
                    </a:lnTo>
                    <a:lnTo>
                      <a:pt x="6496" y="2471"/>
                    </a:lnTo>
                    <a:lnTo>
                      <a:pt x="6467" y="2483"/>
                    </a:lnTo>
                    <a:lnTo>
                      <a:pt x="6433" y="2487"/>
                    </a:lnTo>
                    <a:lnTo>
                      <a:pt x="6405" y="2483"/>
                    </a:lnTo>
                    <a:lnTo>
                      <a:pt x="6373" y="2469"/>
                    </a:lnTo>
                    <a:lnTo>
                      <a:pt x="6343" y="2447"/>
                    </a:lnTo>
                    <a:lnTo>
                      <a:pt x="6248" y="2363"/>
                    </a:lnTo>
                    <a:lnTo>
                      <a:pt x="6154" y="2290"/>
                    </a:lnTo>
                    <a:lnTo>
                      <a:pt x="6065" y="2226"/>
                    </a:lnTo>
                    <a:lnTo>
                      <a:pt x="5977" y="2176"/>
                    </a:lnTo>
                    <a:lnTo>
                      <a:pt x="5905" y="2142"/>
                    </a:lnTo>
                    <a:lnTo>
                      <a:pt x="5828" y="2119"/>
                    </a:lnTo>
                    <a:lnTo>
                      <a:pt x="5748" y="2099"/>
                    </a:lnTo>
                    <a:lnTo>
                      <a:pt x="5663" y="2089"/>
                    </a:lnTo>
                    <a:lnTo>
                      <a:pt x="5575" y="2085"/>
                    </a:lnTo>
                    <a:lnTo>
                      <a:pt x="5468" y="2091"/>
                    </a:lnTo>
                    <a:lnTo>
                      <a:pt x="5364" y="2109"/>
                    </a:lnTo>
                    <a:lnTo>
                      <a:pt x="5265" y="2138"/>
                    </a:lnTo>
                    <a:lnTo>
                      <a:pt x="5165" y="2178"/>
                    </a:lnTo>
                    <a:lnTo>
                      <a:pt x="5070" y="2232"/>
                    </a:lnTo>
                    <a:lnTo>
                      <a:pt x="4978" y="2294"/>
                    </a:lnTo>
                    <a:lnTo>
                      <a:pt x="4891" y="2361"/>
                    </a:lnTo>
                    <a:lnTo>
                      <a:pt x="4809" y="2439"/>
                    </a:lnTo>
                    <a:lnTo>
                      <a:pt x="4733" y="2522"/>
                    </a:lnTo>
                    <a:lnTo>
                      <a:pt x="4664" y="2614"/>
                    </a:lnTo>
                    <a:lnTo>
                      <a:pt x="4644" y="2644"/>
                    </a:lnTo>
                    <a:lnTo>
                      <a:pt x="4620" y="2680"/>
                    </a:lnTo>
                    <a:lnTo>
                      <a:pt x="4594" y="2723"/>
                    </a:lnTo>
                    <a:lnTo>
                      <a:pt x="4576" y="2755"/>
                    </a:lnTo>
                    <a:lnTo>
                      <a:pt x="4560" y="2783"/>
                    </a:lnTo>
                    <a:lnTo>
                      <a:pt x="4546" y="2803"/>
                    </a:lnTo>
                    <a:lnTo>
                      <a:pt x="4537" y="2819"/>
                    </a:lnTo>
                    <a:lnTo>
                      <a:pt x="4515" y="2847"/>
                    </a:lnTo>
                    <a:lnTo>
                      <a:pt x="4489" y="2869"/>
                    </a:lnTo>
                    <a:lnTo>
                      <a:pt x="4459" y="2880"/>
                    </a:lnTo>
                    <a:lnTo>
                      <a:pt x="4427" y="2884"/>
                    </a:lnTo>
                    <a:lnTo>
                      <a:pt x="4393" y="2880"/>
                    </a:lnTo>
                    <a:lnTo>
                      <a:pt x="4363" y="2869"/>
                    </a:lnTo>
                    <a:lnTo>
                      <a:pt x="4336" y="2847"/>
                    </a:lnTo>
                    <a:lnTo>
                      <a:pt x="4314" y="2819"/>
                    </a:lnTo>
                    <a:lnTo>
                      <a:pt x="4304" y="2803"/>
                    </a:lnTo>
                    <a:lnTo>
                      <a:pt x="4290" y="2783"/>
                    </a:lnTo>
                    <a:lnTo>
                      <a:pt x="4274" y="2755"/>
                    </a:lnTo>
                    <a:lnTo>
                      <a:pt x="4256" y="2723"/>
                    </a:lnTo>
                    <a:lnTo>
                      <a:pt x="4230" y="2680"/>
                    </a:lnTo>
                    <a:lnTo>
                      <a:pt x="4206" y="2644"/>
                    </a:lnTo>
                    <a:lnTo>
                      <a:pt x="4186" y="2614"/>
                    </a:lnTo>
                    <a:lnTo>
                      <a:pt x="4117" y="2522"/>
                    </a:lnTo>
                    <a:lnTo>
                      <a:pt x="4041" y="2439"/>
                    </a:lnTo>
                    <a:lnTo>
                      <a:pt x="3959" y="2361"/>
                    </a:lnTo>
                    <a:lnTo>
                      <a:pt x="3874" y="2294"/>
                    </a:lnTo>
                    <a:lnTo>
                      <a:pt x="3782" y="2232"/>
                    </a:lnTo>
                    <a:lnTo>
                      <a:pt x="3687" y="2178"/>
                    </a:lnTo>
                    <a:lnTo>
                      <a:pt x="3589" y="2138"/>
                    </a:lnTo>
                    <a:lnTo>
                      <a:pt x="3488" y="2109"/>
                    </a:lnTo>
                    <a:lnTo>
                      <a:pt x="3386" y="2091"/>
                    </a:lnTo>
                    <a:lnTo>
                      <a:pt x="3279" y="2085"/>
                    </a:lnTo>
                    <a:lnTo>
                      <a:pt x="3174" y="2091"/>
                    </a:lnTo>
                    <a:lnTo>
                      <a:pt x="3070" y="2109"/>
                    </a:lnTo>
                    <a:lnTo>
                      <a:pt x="2971" y="2138"/>
                    </a:lnTo>
                    <a:lnTo>
                      <a:pt x="2873" y="2178"/>
                    </a:lnTo>
                    <a:lnTo>
                      <a:pt x="2778" y="2232"/>
                    </a:lnTo>
                    <a:lnTo>
                      <a:pt x="2686" y="2294"/>
                    </a:lnTo>
                    <a:lnTo>
                      <a:pt x="2601" y="2361"/>
                    </a:lnTo>
                    <a:lnTo>
                      <a:pt x="2519" y="2439"/>
                    </a:lnTo>
                    <a:lnTo>
                      <a:pt x="2443" y="2522"/>
                    </a:lnTo>
                    <a:lnTo>
                      <a:pt x="2374" y="2614"/>
                    </a:lnTo>
                    <a:lnTo>
                      <a:pt x="2354" y="2644"/>
                    </a:lnTo>
                    <a:lnTo>
                      <a:pt x="2330" y="2680"/>
                    </a:lnTo>
                    <a:lnTo>
                      <a:pt x="2304" y="2723"/>
                    </a:lnTo>
                    <a:lnTo>
                      <a:pt x="2284" y="2755"/>
                    </a:lnTo>
                    <a:lnTo>
                      <a:pt x="2268" y="2783"/>
                    </a:lnTo>
                    <a:lnTo>
                      <a:pt x="2256" y="2803"/>
                    </a:lnTo>
                    <a:lnTo>
                      <a:pt x="2246" y="2819"/>
                    </a:lnTo>
                    <a:lnTo>
                      <a:pt x="2224" y="2847"/>
                    </a:lnTo>
                    <a:lnTo>
                      <a:pt x="2197" y="2869"/>
                    </a:lnTo>
                    <a:lnTo>
                      <a:pt x="2167" y="2880"/>
                    </a:lnTo>
                    <a:lnTo>
                      <a:pt x="2133" y="2884"/>
                    </a:lnTo>
                    <a:lnTo>
                      <a:pt x="2101" y="2880"/>
                    </a:lnTo>
                    <a:lnTo>
                      <a:pt x="2071" y="2869"/>
                    </a:lnTo>
                    <a:lnTo>
                      <a:pt x="2045" y="2847"/>
                    </a:lnTo>
                    <a:lnTo>
                      <a:pt x="2022" y="2819"/>
                    </a:lnTo>
                    <a:lnTo>
                      <a:pt x="2014" y="2803"/>
                    </a:lnTo>
                    <a:lnTo>
                      <a:pt x="2000" y="2783"/>
                    </a:lnTo>
                    <a:lnTo>
                      <a:pt x="1984" y="2755"/>
                    </a:lnTo>
                    <a:lnTo>
                      <a:pt x="1966" y="2723"/>
                    </a:lnTo>
                    <a:lnTo>
                      <a:pt x="1940" y="2680"/>
                    </a:lnTo>
                    <a:lnTo>
                      <a:pt x="1916" y="2644"/>
                    </a:lnTo>
                    <a:lnTo>
                      <a:pt x="1896" y="2614"/>
                    </a:lnTo>
                    <a:lnTo>
                      <a:pt x="1827" y="2522"/>
                    </a:lnTo>
                    <a:lnTo>
                      <a:pt x="1749" y="2439"/>
                    </a:lnTo>
                    <a:lnTo>
                      <a:pt x="1669" y="2361"/>
                    </a:lnTo>
                    <a:lnTo>
                      <a:pt x="1582" y="2294"/>
                    </a:lnTo>
                    <a:lnTo>
                      <a:pt x="1490" y="2232"/>
                    </a:lnTo>
                    <a:lnTo>
                      <a:pt x="1395" y="2178"/>
                    </a:lnTo>
                    <a:lnTo>
                      <a:pt x="1295" y="2138"/>
                    </a:lnTo>
                    <a:lnTo>
                      <a:pt x="1196" y="2109"/>
                    </a:lnTo>
                    <a:lnTo>
                      <a:pt x="1092" y="2091"/>
                    </a:lnTo>
                    <a:lnTo>
                      <a:pt x="985" y="2085"/>
                    </a:lnTo>
                    <a:lnTo>
                      <a:pt x="895" y="2089"/>
                    </a:lnTo>
                    <a:lnTo>
                      <a:pt x="812" y="2099"/>
                    </a:lnTo>
                    <a:lnTo>
                      <a:pt x="730" y="2119"/>
                    </a:lnTo>
                    <a:lnTo>
                      <a:pt x="655" y="2142"/>
                    </a:lnTo>
                    <a:lnTo>
                      <a:pt x="583" y="2176"/>
                    </a:lnTo>
                    <a:lnTo>
                      <a:pt x="495" y="2226"/>
                    </a:lnTo>
                    <a:lnTo>
                      <a:pt x="406" y="2290"/>
                    </a:lnTo>
                    <a:lnTo>
                      <a:pt x="312" y="2363"/>
                    </a:lnTo>
                    <a:lnTo>
                      <a:pt x="217" y="2447"/>
                    </a:lnTo>
                    <a:lnTo>
                      <a:pt x="185" y="2469"/>
                    </a:lnTo>
                    <a:lnTo>
                      <a:pt x="155" y="2483"/>
                    </a:lnTo>
                    <a:lnTo>
                      <a:pt x="125" y="2487"/>
                    </a:lnTo>
                    <a:lnTo>
                      <a:pt x="94" y="2483"/>
                    </a:lnTo>
                    <a:lnTo>
                      <a:pt x="64" y="2471"/>
                    </a:lnTo>
                    <a:lnTo>
                      <a:pt x="38" y="2449"/>
                    </a:lnTo>
                    <a:lnTo>
                      <a:pt x="16" y="2423"/>
                    </a:lnTo>
                    <a:lnTo>
                      <a:pt x="4" y="2393"/>
                    </a:lnTo>
                    <a:lnTo>
                      <a:pt x="0" y="2361"/>
                    </a:lnTo>
                    <a:lnTo>
                      <a:pt x="0" y="2349"/>
                    </a:lnTo>
                    <a:lnTo>
                      <a:pt x="2" y="2339"/>
                    </a:lnTo>
                    <a:lnTo>
                      <a:pt x="4" y="2333"/>
                    </a:lnTo>
                    <a:lnTo>
                      <a:pt x="54" y="2156"/>
                    </a:lnTo>
                    <a:lnTo>
                      <a:pt x="113" y="1985"/>
                    </a:lnTo>
                    <a:lnTo>
                      <a:pt x="183" y="1818"/>
                    </a:lnTo>
                    <a:lnTo>
                      <a:pt x="263" y="1659"/>
                    </a:lnTo>
                    <a:lnTo>
                      <a:pt x="352" y="1504"/>
                    </a:lnTo>
                    <a:lnTo>
                      <a:pt x="454" y="1355"/>
                    </a:lnTo>
                    <a:lnTo>
                      <a:pt x="563" y="1211"/>
                    </a:lnTo>
                    <a:lnTo>
                      <a:pt x="684" y="1074"/>
                    </a:lnTo>
                    <a:lnTo>
                      <a:pt x="812" y="945"/>
                    </a:lnTo>
                    <a:lnTo>
                      <a:pt x="945" y="822"/>
                    </a:lnTo>
                    <a:lnTo>
                      <a:pt x="1084" y="708"/>
                    </a:lnTo>
                    <a:lnTo>
                      <a:pt x="1230" y="605"/>
                    </a:lnTo>
                    <a:lnTo>
                      <a:pt x="1379" y="507"/>
                    </a:lnTo>
                    <a:lnTo>
                      <a:pt x="1534" y="420"/>
                    </a:lnTo>
                    <a:lnTo>
                      <a:pt x="1693" y="340"/>
                    </a:lnTo>
                    <a:lnTo>
                      <a:pt x="1858" y="268"/>
                    </a:lnTo>
                    <a:lnTo>
                      <a:pt x="2051" y="197"/>
                    </a:lnTo>
                    <a:lnTo>
                      <a:pt x="2248" y="137"/>
                    </a:lnTo>
                    <a:lnTo>
                      <a:pt x="2449" y="87"/>
                    </a:lnTo>
                    <a:lnTo>
                      <a:pt x="2652" y="50"/>
                    </a:lnTo>
                    <a:lnTo>
                      <a:pt x="2857" y="22"/>
                    </a:lnTo>
                    <a:lnTo>
                      <a:pt x="3068" y="6"/>
                    </a:lnTo>
                    <a:lnTo>
                      <a:pt x="3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7608168" y="3832333"/>
            <a:ext cx="3888432" cy="1036143"/>
            <a:chOff x="8038628" y="1744785"/>
            <a:chExt cx="3456384" cy="1036143"/>
          </a:xfrm>
        </p:grpSpPr>
        <p:sp>
          <p:nvSpPr>
            <p:cNvPr id="137" name="Rectangle 136"/>
            <p:cNvSpPr/>
            <p:nvPr/>
          </p:nvSpPr>
          <p:spPr>
            <a:xfrm>
              <a:off x="8038629" y="2196153"/>
              <a:ext cx="34563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038628" y="1744785"/>
              <a:ext cx="3456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Build </a:t>
              </a:r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community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672064" y="5221714"/>
            <a:ext cx="707020" cy="707020"/>
            <a:chOff x="7361235" y="5036745"/>
            <a:chExt cx="853440" cy="853440"/>
          </a:xfrm>
        </p:grpSpPr>
        <p:sp>
          <p:nvSpPr>
            <p:cNvPr id="119" name="Oval 118"/>
            <p:cNvSpPr/>
            <p:nvPr/>
          </p:nvSpPr>
          <p:spPr>
            <a:xfrm>
              <a:off x="7361235" y="5036745"/>
              <a:ext cx="853440" cy="853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7593400" y="5239457"/>
              <a:ext cx="389110" cy="448016"/>
            </a:xfrm>
            <a:custGeom>
              <a:avLst/>
              <a:gdLst>
                <a:gd name="T0" fmla="*/ 2407 w 5694"/>
                <a:gd name="T1" fmla="*/ 26 h 6556"/>
                <a:gd name="T2" fmla="*/ 2639 w 5694"/>
                <a:gd name="T3" fmla="*/ 144 h 6556"/>
                <a:gd name="T4" fmla="*/ 2982 w 5694"/>
                <a:gd name="T5" fmla="*/ 389 h 6556"/>
                <a:gd name="T6" fmla="*/ 3383 w 5694"/>
                <a:gd name="T7" fmla="*/ 793 h 6556"/>
                <a:gd name="T8" fmla="*/ 3781 w 5694"/>
                <a:gd name="T9" fmla="*/ 1391 h 6556"/>
                <a:gd name="T10" fmla="*/ 4118 w 5694"/>
                <a:gd name="T11" fmla="*/ 2215 h 6556"/>
                <a:gd name="T12" fmla="*/ 4346 w 5694"/>
                <a:gd name="T13" fmla="*/ 2155 h 6556"/>
                <a:gd name="T14" fmla="*/ 4414 w 5694"/>
                <a:gd name="T15" fmla="*/ 1756 h 6556"/>
                <a:gd name="T16" fmla="*/ 4354 w 5694"/>
                <a:gd name="T17" fmla="*/ 1361 h 6556"/>
                <a:gd name="T18" fmla="*/ 4402 w 5694"/>
                <a:gd name="T19" fmla="*/ 1308 h 6556"/>
                <a:gd name="T20" fmla="*/ 4641 w 5694"/>
                <a:gd name="T21" fmla="*/ 1555 h 6556"/>
                <a:gd name="T22" fmla="*/ 4930 w 5694"/>
                <a:gd name="T23" fmla="*/ 1918 h 6556"/>
                <a:gd name="T24" fmla="*/ 5223 w 5694"/>
                <a:gd name="T25" fmla="*/ 2378 h 6556"/>
                <a:gd name="T26" fmla="*/ 5479 w 5694"/>
                <a:gd name="T27" fmla="*/ 2914 h 6556"/>
                <a:gd name="T28" fmla="*/ 5648 w 5694"/>
                <a:gd name="T29" fmla="*/ 3510 h 6556"/>
                <a:gd name="T30" fmla="*/ 5690 w 5694"/>
                <a:gd name="T31" fmla="*/ 4144 h 6556"/>
                <a:gd name="T32" fmla="*/ 5558 w 5694"/>
                <a:gd name="T33" fmla="*/ 4796 h 6556"/>
                <a:gd name="T34" fmla="*/ 5207 w 5694"/>
                <a:gd name="T35" fmla="*/ 5448 h 6556"/>
                <a:gd name="T36" fmla="*/ 4595 w 5694"/>
                <a:gd name="T37" fmla="*/ 6078 h 6556"/>
                <a:gd name="T38" fmla="*/ 3959 w 5694"/>
                <a:gd name="T39" fmla="*/ 6399 h 6556"/>
                <a:gd name="T40" fmla="*/ 4170 w 5694"/>
                <a:gd name="T41" fmla="*/ 5565 h 6556"/>
                <a:gd name="T42" fmla="*/ 4132 w 5694"/>
                <a:gd name="T43" fmla="*/ 4702 h 6556"/>
                <a:gd name="T44" fmla="*/ 3867 w 5694"/>
                <a:gd name="T45" fmla="*/ 3879 h 6556"/>
                <a:gd name="T46" fmla="*/ 3402 w 5694"/>
                <a:gd name="T47" fmla="*/ 3161 h 6556"/>
                <a:gd name="T48" fmla="*/ 2912 w 5694"/>
                <a:gd name="T49" fmla="*/ 2775 h 6556"/>
                <a:gd name="T50" fmla="*/ 2908 w 5694"/>
                <a:gd name="T51" fmla="*/ 3245 h 6556"/>
                <a:gd name="T52" fmla="*/ 2768 w 5694"/>
                <a:gd name="T53" fmla="*/ 3841 h 6556"/>
                <a:gd name="T54" fmla="*/ 2457 w 5694"/>
                <a:gd name="T55" fmla="*/ 4425 h 6556"/>
                <a:gd name="T56" fmla="*/ 2393 w 5694"/>
                <a:gd name="T57" fmla="*/ 4130 h 6556"/>
                <a:gd name="T58" fmla="*/ 2306 w 5694"/>
                <a:gd name="T59" fmla="*/ 3767 h 6556"/>
                <a:gd name="T60" fmla="*/ 2210 w 5694"/>
                <a:gd name="T61" fmla="*/ 3582 h 6556"/>
                <a:gd name="T62" fmla="*/ 2186 w 5694"/>
                <a:gd name="T63" fmla="*/ 3618 h 6556"/>
                <a:gd name="T64" fmla="*/ 2104 w 5694"/>
                <a:gd name="T65" fmla="*/ 3899 h 6556"/>
                <a:gd name="T66" fmla="*/ 1915 w 5694"/>
                <a:gd name="T67" fmla="*/ 4337 h 6556"/>
                <a:gd name="T68" fmla="*/ 1637 w 5694"/>
                <a:gd name="T69" fmla="*/ 4784 h 6556"/>
                <a:gd name="T70" fmla="*/ 1444 w 5694"/>
                <a:gd name="T71" fmla="*/ 5177 h 6556"/>
                <a:gd name="T72" fmla="*/ 1364 w 5694"/>
                <a:gd name="T73" fmla="*/ 5629 h 6556"/>
                <a:gd name="T74" fmla="*/ 1450 w 5694"/>
                <a:gd name="T75" fmla="*/ 6171 h 6556"/>
                <a:gd name="T76" fmla="*/ 1233 w 5694"/>
                <a:gd name="T77" fmla="*/ 6333 h 6556"/>
                <a:gd name="T78" fmla="*/ 536 w 5694"/>
                <a:gd name="T79" fmla="*/ 5775 h 6556"/>
                <a:gd name="T80" fmla="*/ 138 w 5694"/>
                <a:gd name="T81" fmla="*/ 5195 h 6556"/>
                <a:gd name="T82" fmla="*/ 0 w 5694"/>
                <a:gd name="T83" fmla="*/ 4569 h 6556"/>
                <a:gd name="T84" fmla="*/ 88 w 5694"/>
                <a:gd name="T85" fmla="*/ 3879 h 6556"/>
                <a:gd name="T86" fmla="*/ 355 w 5694"/>
                <a:gd name="T87" fmla="*/ 3219 h 6556"/>
                <a:gd name="T88" fmla="*/ 658 w 5694"/>
                <a:gd name="T89" fmla="*/ 2581 h 6556"/>
                <a:gd name="T90" fmla="*/ 828 w 5694"/>
                <a:gd name="T91" fmla="*/ 1914 h 6556"/>
                <a:gd name="T92" fmla="*/ 1023 w 5694"/>
                <a:gd name="T93" fmla="*/ 2404 h 6556"/>
                <a:gd name="T94" fmla="*/ 1087 w 5694"/>
                <a:gd name="T95" fmla="*/ 2892 h 6556"/>
                <a:gd name="T96" fmla="*/ 1504 w 5694"/>
                <a:gd name="T97" fmla="*/ 2464 h 6556"/>
                <a:gd name="T98" fmla="*/ 1959 w 5694"/>
                <a:gd name="T99" fmla="*/ 1726 h 6556"/>
                <a:gd name="T100" fmla="*/ 2270 w 5694"/>
                <a:gd name="T101" fmla="*/ 945 h 6556"/>
                <a:gd name="T102" fmla="*/ 2359 w 5694"/>
                <a:gd name="T103" fmla="*/ 155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94" h="6556">
                  <a:moveTo>
                    <a:pt x="2341" y="0"/>
                  </a:moveTo>
                  <a:lnTo>
                    <a:pt x="2345" y="2"/>
                  </a:lnTo>
                  <a:lnTo>
                    <a:pt x="2359" y="6"/>
                  </a:lnTo>
                  <a:lnTo>
                    <a:pt x="2379" y="14"/>
                  </a:lnTo>
                  <a:lnTo>
                    <a:pt x="2407" y="26"/>
                  </a:lnTo>
                  <a:lnTo>
                    <a:pt x="2441" y="40"/>
                  </a:lnTo>
                  <a:lnTo>
                    <a:pt x="2481" y="60"/>
                  </a:lnTo>
                  <a:lnTo>
                    <a:pt x="2529" y="82"/>
                  </a:lnTo>
                  <a:lnTo>
                    <a:pt x="2581" y="110"/>
                  </a:lnTo>
                  <a:lnTo>
                    <a:pt x="2639" y="144"/>
                  </a:lnTo>
                  <a:lnTo>
                    <a:pt x="2700" y="181"/>
                  </a:lnTo>
                  <a:lnTo>
                    <a:pt x="2766" y="223"/>
                  </a:lnTo>
                  <a:lnTo>
                    <a:pt x="2834" y="273"/>
                  </a:lnTo>
                  <a:lnTo>
                    <a:pt x="2908" y="327"/>
                  </a:lnTo>
                  <a:lnTo>
                    <a:pt x="2982" y="389"/>
                  </a:lnTo>
                  <a:lnTo>
                    <a:pt x="3059" y="454"/>
                  </a:lnTo>
                  <a:lnTo>
                    <a:pt x="3139" y="528"/>
                  </a:lnTo>
                  <a:lnTo>
                    <a:pt x="3219" y="610"/>
                  </a:lnTo>
                  <a:lnTo>
                    <a:pt x="3301" y="698"/>
                  </a:lnTo>
                  <a:lnTo>
                    <a:pt x="3383" y="793"/>
                  </a:lnTo>
                  <a:lnTo>
                    <a:pt x="3464" y="897"/>
                  </a:lnTo>
                  <a:lnTo>
                    <a:pt x="3546" y="1007"/>
                  </a:lnTo>
                  <a:lnTo>
                    <a:pt x="3626" y="1126"/>
                  </a:lnTo>
                  <a:lnTo>
                    <a:pt x="3704" y="1254"/>
                  </a:lnTo>
                  <a:lnTo>
                    <a:pt x="3781" y="1391"/>
                  </a:lnTo>
                  <a:lnTo>
                    <a:pt x="3855" y="1537"/>
                  </a:lnTo>
                  <a:lnTo>
                    <a:pt x="3927" y="1692"/>
                  </a:lnTo>
                  <a:lnTo>
                    <a:pt x="3995" y="1856"/>
                  </a:lnTo>
                  <a:lnTo>
                    <a:pt x="4059" y="2031"/>
                  </a:lnTo>
                  <a:lnTo>
                    <a:pt x="4118" y="2215"/>
                  </a:lnTo>
                  <a:lnTo>
                    <a:pt x="4174" y="2410"/>
                  </a:lnTo>
                  <a:lnTo>
                    <a:pt x="4228" y="2354"/>
                  </a:lnTo>
                  <a:lnTo>
                    <a:pt x="4274" y="2292"/>
                  </a:lnTo>
                  <a:lnTo>
                    <a:pt x="4314" y="2227"/>
                  </a:lnTo>
                  <a:lnTo>
                    <a:pt x="4346" y="2155"/>
                  </a:lnTo>
                  <a:lnTo>
                    <a:pt x="4372" y="2079"/>
                  </a:lnTo>
                  <a:lnTo>
                    <a:pt x="4392" y="2001"/>
                  </a:lnTo>
                  <a:lnTo>
                    <a:pt x="4406" y="1922"/>
                  </a:lnTo>
                  <a:lnTo>
                    <a:pt x="4412" y="1840"/>
                  </a:lnTo>
                  <a:lnTo>
                    <a:pt x="4414" y="1756"/>
                  </a:lnTo>
                  <a:lnTo>
                    <a:pt x="4412" y="1674"/>
                  </a:lnTo>
                  <a:lnTo>
                    <a:pt x="4404" y="1593"/>
                  </a:lnTo>
                  <a:lnTo>
                    <a:pt x="4390" y="1513"/>
                  </a:lnTo>
                  <a:lnTo>
                    <a:pt x="4374" y="1435"/>
                  </a:lnTo>
                  <a:lnTo>
                    <a:pt x="4354" y="1361"/>
                  </a:lnTo>
                  <a:lnTo>
                    <a:pt x="4330" y="1290"/>
                  </a:lnTo>
                  <a:lnTo>
                    <a:pt x="4302" y="1224"/>
                  </a:lnTo>
                  <a:lnTo>
                    <a:pt x="4330" y="1246"/>
                  </a:lnTo>
                  <a:lnTo>
                    <a:pt x="4364" y="1274"/>
                  </a:lnTo>
                  <a:lnTo>
                    <a:pt x="4402" y="1308"/>
                  </a:lnTo>
                  <a:lnTo>
                    <a:pt x="4444" y="1347"/>
                  </a:lnTo>
                  <a:lnTo>
                    <a:pt x="4489" y="1391"/>
                  </a:lnTo>
                  <a:lnTo>
                    <a:pt x="4537" y="1441"/>
                  </a:lnTo>
                  <a:lnTo>
                    <a:pt x="4587" y="1495"/>
                  </a:lnTo>
                  <a:lnTo>
                    <a:pt x="4641" y="1555"/>
                  </a:lnTo>
                  <a:lnTo>
                    <a:pt x="4695" y="1619"/>
                  </a:lnTo>
                  <a:lnTo>
                    <a:pt x="4753" y="1688"/>
                  </a:lnTo>
                  <a:lnTo>
                    <a:pt x="4810" y="1760"/>
                  </a:lnTo>
                  <a:lnTo>
                    <a:pt x="4870" y="1838"/>
                  </a:lnTo>
                  <a:lnTo>
                    <a:pt x="4930" y="1918"/>
                  </a:lnTo>
                  <a:lnTo>
                    <a:pt x="4990" y="2003"/>
                  </a:lnTo>
                  <a:lnTo>
                    <a:pt x="5048" y="2091"/>
                  </a:lnTo>
                  <a:lnTo>
                    <a:pt x="5108" y="2183"/>
                  </a:lnTo>
                  <a:lnTo>
                    <a:pt x="5166" y="2278"/>
                  </a:lnTo>
                  <a:lnTo>
                    <a:pt x="5223" y="2378"/>
                  </a:lnTo>
                  <a:lnTo>
                    <a:pt x="5279" y="2480"/>
                  </a:lnTo>
                  <a:lnTo>
                    <a:pt x="5333" y="2585"/>
                  </a:lnTo>
                  <a:lnTo>
                    <a:pt x="5383" y="2693"/>
                  </a:lnTo>
                  <a:lnTo>
                    <a:pt x="5433" y="2803"/>
                  </a:lnTo>
                  <a:lnTo>
                    <a:pt x="5479" y="2914"/>
                  </a:lnTo>
                  <a:lnTo>
                    <a:pt x="5521" y="3030"/>
                  </a:lnTo>
                  <a:lnTo>
                    <a:pt x="5558" y="3147"/>
                  </a:lnTo>
                  <a:lnTo>
                    <a:pt x="5594" y="3267"/>
                  </a:lnTo>
                  <a:lnTo>
                    <a:pt x="5624" y="3387"/>
                  </a:lnTo>
                  <a:lnTo>
                    <a:pt x="5648" y="3510"/>
                  </a:lnTo>
                  <a:lnTo>
                    <a:pt x="5668" y="3634"/>
                  </a:lnTo>
                  <a:lnTo>
                    <a:pt x="5684" y="3759"/>
                  </a:lnTo>
                  <a:lnTo>
                    <a:pt x="5692" y="3887"/>
                  </a:lnTo>
                  <a:lnTo>
                    <a:pt x="5694" y="4015"/>
                  </a:lnTo>
                  <a:lnTo>
                    <a:pt x="5690" y="4144"/>
                  </a:lnTo>
                  <a:lnTo>
                    <a:pt x="5680" y="4272"/>
                  </a:lnTo>
                  <a:lnTo>
                    <a:pt x="5660" y="4403"/>
                  </a:lnTo>
                  <a:lnTo>
                    <a:pt x="5634" y="4533"/>
                  </a:lnTo>
                  <a:lnTo>
                    <a:pt x="5600" y="4664"/>
                  </a:lnTo>
                  <a:lnTo>
                    <a:pt x="5558" y="4796"/>
                  </a:lnTo>
                  <a:lnTo>
                    <a:pt x="5507" y="4926"/>
                  </a:lnTo>
                  <a:lnTo>
                    <a:pt x="5447" y="5057"/>
                  </a:lnTo>
                  <a:lnTo>
                    <a:pt x="5377" y="5187"/>
                  </a:lnTo>
                  <a:lnTo>
                    <a:pt x="5297" y="5318"/>
                  </a:lnTo>
                  <a:lnTo>
                    <a:pt x="5207" y="5448"/>
                  </a:lnTo>
                  <a:lnTo>
                    <a:pt x="5108" y="5575"/>
                  </a:lnTo>
                  <a:lnTo>
                    <a:pt x="4996" y="5703"/>
                  </a:lnTo>
                  <a:lnTo>
                    <a:pt x="4874" y="5828"/>
                  </a:lnTo>
                  <a:lnTo>
                    <a:pt x="4741" y="5954"/>
                  </a:lnTo>
                  <a:lnTo>
                    <a:pt x="4595" y="6078"/>
                  </a:lnTo>
                  <a:lnTo>
                    <a:pt x="4436" y="6201"/>
                  </a:lnTo>
                  <a:lnTo>
                    <a:pt x="4266" y="6321"/>
                  </a:lnTo>
                  <a:lnTo>
                    <a:pt x="4083" y="6440"/>
                  </a:lnTo>
                  <a:lnTo>
                    <a:pt x="3885" y="6556"/>
                  </a:lnTo>
                  <a:lnTo>
                    <a:pt x="3959" y="6399"/>
                  </a:lnTo>
                  <a:lnTo>
                    <a:pt x="4023" y="6237"/>
                  </a:lnTo>
                  <a:lnTo>
                    <a:pt x="4075" y="6074"/>
                  </a:lnTo>
                  <a:lnTo>
                    <a:pt x="4116" y="5906"/>
                  </a:lnTo>
                  <a:lnTo>
                    <a:pt x="4148" y="5737"/>
                  </a:lnTo>
                  <a:lnTo>
                    <a:pt x="4170" y="5565"/>
                  </a:lnTo>
                  <a:lnTo>
                    <a:pt x="4182" y="5392"/>
                  </a:lnTo>
                  <a:lnTo>
                    <a:pt x="4182" y="5221"/>
                  </a:lnTo>
                  <a:lnTo>
                    <a:pt x="4176" y="5047"/>
                  </a:lnTo>
                  <a:lnTo>
                    <a:pt x="4158" y="4874"/>
                  </a:lnTo>
                  <a:lnTo>
                    <a:pt x="4132" y="4702"/>
                  </a:lnTo>
                  <a:lnTo>
                    <a:pt x="4097" y="4533"/>
                  </a:lnTo>
                  <a:lnTo>
                    <a:pt x="4053" y="4365"/>
                  </a:lnTo>
                  <a:lnTo>
                    <a:pt x="3999" y="4200"/>
                  </a:lnTo>
                  <a:lnTo>
                    <a:pt x="3937" y="4038"/>
                  </a:lnTo>
                  <a:lnTo>
                    <a:pt x="3867" y="3879"/>
                  </a:lnTo>
                  <a:lnTo>
                    <a:pt x="3789" y="3726"/>
                  </a:lnTo>
                  <a:lnTo>
                    <a:pt x="3706" y="3576"/>
                  </a:lnTo>
                  <a:lnTo>
                    <a:pt x="3612" y="3433"/>
                  </a:lnTo>
                  <a:lnTo>
                    <a:pt x="3510" y="3293"/>
                  </a:lnTo>
                  <a:lnTo>
                    <a:pt x="3402" y="3161"/>
                  </a:lnTo>
                  <a:lnTo>
                    <a:pt x="3287" y="3036"/>
                  </a:lnTo>
                  <a:lnTo>
                    <a:pt x="3165" y="2918"/>
                  </a:lnTo>
                  <a:lnTo>
                    <a:pt x="3035" y="2809"/>
                  </a:lnTo>
                  <a:lnTo>
                    <a:pt x="2902" y="2709"/>
                  </a:lnTo>
                  <a:lnTo>
                    <a:pt x="2912" y="2775"/>
                  </a:lnTo>
                  <a:lnTo>
                    <a:pt x="2920" y="2852"/>
                  </a:lnTo>
                  <a:lnTo>
                    <a:pt x="2924" y="2938"/>
                  </a:lnTo>
                  <a:lnTo>
                    <a:pt x="2924" y="3034"/>
                  </a:lnTo>
                  <a:lnTo>
                    <a:pt x="2918" y="3135"/>
                  </a:lnTo>
                  <a:lnTo>
                    <a:pt x="2908" y="3245"/>
                  </a:lnTo>
                  <a:lnTo>
                    <a:pt x="2892" y="3359"/>
                  </a:lnTo>
                  <a:lnTo>
                    <a:pt x="2870" y="3476"/>
                  </a:lnTo>
                  <a:lnTo>
                    <a:pt x="2842" y="3596"/>
                  </a:lnTo>
                  <a:lnTo>
                    <a:pt x="2808" y="3718"/>
                  </a:lnTo>
                  <a:lnTo>
                    <a:pt x="2768" y="3841"/>
                  </a:lnTo>
                  <a:lnTo>
                    <a:pt x="2720" y="3963"/>
                  </a:lnTo>
                  <a:lnTo>
                    <a:pt x="2667" y="4084"/>
                  </a:lnTo>
                  <a:lnTo>
                    <a:pt x="2605" y="4202"/>
                  </a:lnTo>
                  <a:lnTo>
                    <a:pt x="2535" y="4316"/>
                  </a:lnTo>
                  <a:lnTo>
                    <a:pt x="2457" y="4425"/>
                  </a:lnTo>
                  <a:lnTo>
                    <a:pt x="2371" y="4529"/>
                  </a:lnTo>
                  <a:lnTo>
                    <a:pt x="2387" y="4421"/>
                  </a:lnTo>
                  <a:lnTo>
                    <a:pt x="2397" y="4320"/>
                  </a:lnTo>
                  <a:lnTo>
                    <a:pt x="2397" y="4222"/>
                  </a:lnTo>
                  <a:lnTo>
                    <a:pt x="2393" y="4130"/>
                  </a:lnTo>
                  <a:lnTo>
                    <a:pt x="2381" y="4044"/>
                  </a:lnTo>
                  <a:lnTo>
                    <a:pt x="2367" y="3967"/>
                  </a:lnTo>
                  <a:lnTo>
                    <a:pt x="2347" y="3893"/>
                  </a:lnTo>
                  <a:lnTo>
                    <a:pt x="2327" y="3827"/>
                  </a:lnTo>
                  <a:lnTo>
                    <a:pt x="2306" y="3767"/>
                  </a:lnTo>
                  <a:lnTo>
                    <a:pt x="2284" y="3716"/>
                  </a:lnTo>
                  <a:lnTo>
                    <a:pt x="2262" y="3672"/>
                  </a:lnTo>
                  <a:lnTo>
                    <a:pt x="2240" y="3634"/>
                  </a:lnTo>
                  <a:lnTo>
                    <a:pt x="2224" y="3604"/>
                  </a:lnTo>
                  <a:lnTo>
                    <a:pt x="2210" y="3582"/>
                  </a:lnTo>
                  <a:lnTo>
                    <a:pt x="2200" y="3570"/>
                  </a:lnTo>
                  <a:lnTo>
                    <a:pt x="2198" y="3566"/>
                  </a:lnTo>
                  <a:lnTo>
                    <a:pt x="2196" y="3572"/>
                  </a:lnTo>
                  <a:lnTo>
                    <a:pt x="2192" y="3590"/>
                  </a:lnTo>
                  <a:lnTo>
                    <a:pt x="2186" y="3618"/>
                  </a:lnTo>
                  <a:lnTo>
                    <a:pt x="2176" y="3658"/>
                  </a:lnTo>
                  <a:lnTo>
                    <a:pt x="2164" y="3706"/>
                  </a:lnTo>
                  <a:lnTo>
                    <a:pt x="2148" y="3761"/>
                  </a:lnTo>
                  <a:lnTo>
                    <a:pt x="2128" y="3827"/>
                  </a:lnTo>
                  <a:lnTo>
                    <a:pt x="2104" y="3899"/>
                  </a:lnTo>
                  <a:lnTo>
                    <a:pt x="2076" y="3977"/>
                  </a:lnTo>
                  <a:lnTo>
                    <a:pt x="2042" y="4060"/>
                  </a:lnTo>
                  <a:lnTo>
                    <a:pt x="2004" y="4148"/>
                  </a:lnTo>
                  <a:lnTo>
                    <a:pt x="1962" y="4242"/>
                  </a:lnTo>
                  <a:lnTo>
                    <a:pt x="1915" y="4337"/>
                  </a:lnTo>
                  <a:lnTo>
                    <a:pt x="1861" y="4435"/>
                  </a:lnTo>
                  <a:lnTo>
                    <a:pt x="1801" y="4535"/>
                  </a:lnTo>
                  <a:lnTo>
                    <a:pt x="1735" y="4634"/>
                  </a:lnTo>
                  <a:lnTo>
                    <a:pt x="1685" y="4708"/>
                  </a:lnTo>
                  <a:lnTo>
                    <a:pt x="1637" y="4784"/>
                  </a:lnTo>
                  <a:lnTo>
                    <a:pt x="1592" y="4860"/>
                  </a:lnTo>
                  <a:lnTo>
                    <a:pt x="1550" y="4935"/>
                  </a:lnTo>
                  <a:lnTo>
                    <a:pt x="1510" y="5015"/>
                  </a:lnTo>
                  <a:lnTo>
                    <a:pt x="1476" y="5095"/>
                  </a:lnTo>
                  <a:lnTo>
                    <a:pt x="1444" y="5177"/>
                  </a:lnTo>
                  <a:lnTo>
                    <a:pt x="1418" y="5262"/>
                  </a:lnTo>
                  <a:lnTo>
                    <a:pt x="1396" y="5348"/>
                  </a:lnTo>
                  <a:lnTo>
                    <a:pt x="1378" y="5438"/>
                  </a:lnTo>
                  <a:lnTo>
                    <a:pt x="1368" y="5531"/>
                  </a:lnTo>
                  <a:lnTo>
                    <a:pt x="1364" y="5629"/>
                  </a:lnTo>
                  <a:lnTo>
                    <a:pt x="1366" y="5729"/>
                  </a:lnTo>
                  <a:lnTo>
                    <a:pt x="1374" y="5832"/>
                  </a:lnTo>
                  <a:lnTo>
                    <a:pt x="1392" y="5942"/>
                  </a:lnTo>
                  <a:lnTo>
                    <a:pt x="1416" y="6054"/>
                  </a:lnTo>
                  <a:lnTo>
                    <a:pt x="1450" y="6171"/>
                  </a:lnTo>
                  <a:lnTo>
                    <a:pt x="1492" y="6295"/>
                  </a:lnTo>
                  <a:lnTo>
                    <a:pt x="1542" y="6423"/>
                  </a:lnTo>
                  <a:lnTo>
                    <a:pt x="1603" y="6556"/>
                  </a:lnTo>
                  <a:lnTo>
                    <a:pt x="1410" y="6444"/>
                  </a:lnTo>
                  <a:lnTo>
                    <a:pt x="1233" y="6333"/>
                  </a:lnTo>
                  <a:lnTo>
                    <a:pt x="1067" y="6221"/>
                  </a:lnTo>
                  <a:lnTo>
                    <a:pt x="915" y="6110"/>
                  </a:lnTo>
                  <a:lnTo>
                    <a:pt x="778" y="6000"/>
                  </a:lnTo>
                  <a:lnTo>
                    <a:pt x="650" y="5886"/>
                  </a:lnTo>
                  <a:lnTo>
                    <a:pt x="536" y="5775"/>
                  </a:lnTo>
                  <a:lnTo>
                    <a:pt x="435" y="5661"/>
                  </a:lnTo>
                  <a:lnTo>
                    <a:pt x="343" y="5547"/>
                  </a:lnTo>
                  <a:lnTo>
                    <a:pt x="263" y="5432"/>
                  </a:lnTo>
                  <a:lnTo>
                    <a:pt x="195" y="5314"/>
                  </a:lnTo>
                  <a:lnTo>
                    <a:pt x="138" y="5195"/>
                  </a:lnTo>
                  <a:lnTo>
                    <a:pt x="90" y="5075"/>
                  </a:lnTo>
                  <a:lnTo>
                    <a:pt x="54" y="4951"/>
                  </a:lnTo>
                  <a:lnTo>
                    <a:pt x="26" y="4826"/>
                  </a:lnTo>
                  <a:lnTo>
                    <a:pt x="8" y="4698"/>
                  </a:lnTo>
                  <a:lnTo>
                    <a:pt x="0" y="4569"/>
                  </a:lnTo>
                  <a:lnTo>
                    <a:pt x="2" y="4435"/>
                  </a:lnTo>
                  <a:lnTo>
                    <a:pt x="10" y="4300"/>
                  </a:lnTo>
                  <a:lnTo>
                    <a:pt x="28" y="4160"/>
                  </a:lnTo>
                  <a:lnTo>
                    <a:pt x="54" y="4017"/>
                  </a:lnTo>
                  <a:lnTo>
                    <a:pt x="88" y="3879"/>
                  </a:lnTo>
                  <a:lnTo>
                    <a:pt x="130" y="3741"/>
                  </a:lnTo>
                  <a:lnTo>
                    <a:pt x="179" y="3608"/>
                  </a:lnTo>
                  <a:lnTo>
                    <a:pt x="233" y="3478"/>
                  </a:lnTo>
                  <a:lnTo>
                    <a:pt x="293" y="3347"/>
                  </a:lnTo>
                  <a:lnTo>
                    <a:pt x="355" y="3219"/>
                  </a:lnTo>
                  <a:lnTo>
                    <a:pt x="417" y="3092"/>
                  </a:lnTo>
                  <a:lnTo>
                    <a:pt x="481" y="2964"/>
                  </a:lnTo>
                  <a:lnTo>
                    <a:pt x="542" y="2836"/>
                  </a:lnTo>
                  <a:lnTo>
                    <a:pt x="602" y="2709"/>
                  </a:lnTo>
                  <a:lnTo>
                    <a:pt x="658" y="2581"/>
                  </a:lnTo>
                  <a:lnTo>
                    <a:pt x="708" y="2452"/>
                  </a:lnTo>
                  <a:lnTo>
                    <a:pt x="752" y="2320"/>
                  </a:lnTo>
                  <a:lnTo>
                    <a:pt x="788" y="2187"/>
                  </a:lnTo>
                  <a:lnTo>
                    <a:pt x="814" y="2051"/>
                  </a:lnTo>
                  <a:lnTo>
                    <a:pt x="828" y="1914"/>
                  </a:lnTo>
                  <a:lnTo>
                    <a:pt x="884" y="2017"/>
                  </a:lnTo>
                  <a:lnTo>
                    <a:pt x="929" y="2119"/>
                  </a:lnTo>
                  <a:lnTo>
                    <a:pt x="967" y="2215"/>
                  </a:lnTo>
                  <a:lnTo>
                    <a:pt x="997" y="2310"/>
                  </a:lnTo>
                  <a:lnTo>
                    <a:pt x="1023" y="2404"/>
                  </a:lnTo>
                  <a:lnTo>
                    <a:pt x="1043" y="2498"/>
                  </a:lnTo>
                  <a:lnTo>
                    <a:pt x="1059" y="2591"/>
                  </a:lnTo>
                  <a:lnTo>
                    <a:pt x="1071" y="2689"/>
                  </a:lnTo>
                  <a:lnTo>
                    <a:pt x="1081" y="2789"/>
                  </a:lnTo>
                  <a:lnTo>
                    <a:pt x="1087" y="2892"/>
                  </a:lnTo>
                  <a:lnTo>
                    <a:pt x="1095" y="3002"/>
                  </a:lnTo>
                  <a:lnTo>
                    <a:pt x="1199" y="2872"/>
                  </a:lnTo>
                  <a:lnTo>
                    <a:pt x="1300" y="2741"/>
                  </a:lnTo>
                  <a:lnTo>
                    <a:pt x="1402" y="2603"/>
                  </a:lnTo>
                  <a:lnTo>
                    <a:pt x="1504" y="2464"/>
                  </a:lnTo>
                  <a:lnTo>
                    <a:pt x="1602" y="2322"/>
                  </a:lnTo>
                  <a:lnTo>
                    <a:pt x="1697" y="2177"/>
                  </a:lnTo>
                  <a:lnTo>
                    <a:pt x="1789" y="2029"/>
                  </a:lnTo>
                  <a:lnTo>
                    <a:pt x="1875" y="1878"/>
                  </a:lnTo>
                  <a:lnTo>
                    <a:pt x="1959" y="1726"/>
                  </a:lnTo>
                  <a:lnTo>
                    <a:pt x="2034" y="1571"/>
                  </a:lnTo>
                  <a:lnTo>
                    <a:pt x="2104" y="1415"/>
                  </a:lnTo>
                  <a:lnTo>
                    <a:pt x="2168" y="1260"/>
                  </a:lnTo>
                  <a:lnTo>
                    <a:pt x="2224" y="1102"/>
                  </a:lnTo>
                  <a:lnTo>
                    <a:pt x="2270" y="945"/>
                  </a:lnTo>
                  <a:lnTo>
                    <a:pt x="2310" y="785"/>
                  </a:lnTo>
                  <a:lnTo>
                    <a:pt x="2337" y="628"/>
                  </a:lnTo>
                  <a:lnTo>
                    <a:pt x="2355" y="470"/>
                  </a:lnTo>
                  <a:lnTo>
                    <a:pt x="2363" y="313"/>
                  </a:lnTo>
                  <a:lnTo>
                    <a:pt x="2359" y="155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608168" y="5057154"/>
            <a:ext cx="3888432" cy="1036143"/>
            <a:chOff x="8038628" y="1744785"/>
            <a:chExt cx="3456384" cy="1036143"/>
          </a:xfrm>
        </p:grpSpPr>
        <p:sp>
          <p:nvSpPr>
            <p:cNvPr id="140" name="Rectangle 139"/>
            <p:cNvSpPr/>
            <p:nvPr/>
          </p:nvSpPr>
          <p:spPr>
            <a:xfrm>
              <a:off x="8038629" y="2196153"/>
              <a:ext cx="34563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038628" y="1744785"/>
              <a:ext cx="3456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Test and learn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22" y="6227872"/>
            <a:ext cx="1923166" cy="36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3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 rot="1037435">
            <a:off x="1098346" y="2309619"/>
            <a:ext cx="7510118" cy="4016994"/>
          </a:xfrm>
          <a:prstGeom prst="ellipse">
            <a:avLst/>
          </a:prstGeom>
          <a:gradFill>
            <a:gsLst>
              <a:gs pos="29000">
                <a:schemeClr val="bg1">
                  <a:lumMod val="50000"/>
                  <a:alpha val="61000"/>
                </a:schemeClr>
              </a:gs>
              <a:gs pos="91000">
                <a:schemeClr val="bg1">
                  <a:lumMod val="50000"/>
                  <a:alpha val="0"/>
                </a:schemeClr>
              </a:gs>
            </a:gsLst>
            <a:lin ang="13200000" scaled="0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details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5435342" y="1798594"/>
            <a:ext cx="1710317" cy="1554207"/>
          </a:xfrm>
          <a:custGeom>
            <a:avLst/>
            <a:gdLst>
              <a:gd name="connsiteX0" fmla="*/ 1004983 w 2440953"/>
              <a:gd name="connsiteY0" fmla="*/ 0 h 2218205"/>
              <a:gd name="connsiteX1" fmla="*/ 1098491 w 2440953"/>
              <a:gd name="connsiteY1" fmla="*/ 41923 h 2218205"/>
              <a:gd name="connsiteX2" fmla="*/ 2428553 w 2440953"/>
              <a:gd name="connsiteY2" fmla="*/ 1972643 h 2218205"/>
              <a:gd name="connsiteX3" fmla="*/ 2440953 w 2440953"/>
              <a:gd name="connsiteY3" fmla="*/ 2218205 h 2218205"/>
              <a:gd name="connsiteX4" fmla="*/ 0 w 2440953"/>
              <a:gd name="connsiteY4" fmla="*/ 2218205 h 2218205"/>
              <a:gd name="connsiteX0" fmla="*/ 1004983 w 2441010"/>
              <a:gd name="connsiteY0" fmla="*/ 0 h 2218205"/>
              <a:gd name="connsiteX1" fmla="*/ 1098491 w 2441010"/>
              <a:gd name="connsiteY1" fmla="*/ 41923 h 2218205"/>
              <a:gd name="connsiteX2" fmla="*/ 2428553 w 2441010"/>
              <a:gd name="connsiteY2" fmla="*/ 1972643 h 2218205"/>
              <a:gd name="connsiteX3" fmla="*/ 2440953 w 2441010"/>
              <a:gd name="connsiteY3" fmla="*/ 2218205 h 2218205"/>
              <a:gd name="connsiteX4" fmla="*/ 0 w 2441010"/>
              <a:gd name="connsiteY4" fmla="*/ 2218205 h 2218205"/>
              <a:gd name="connsiteX5" fmla="*/ 1004983 w 2441010"/>
              <a:gd name="connsiteY5" fmla="*/ 0 h 221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010" h="2218205">
                <a:moveTo>
                  <a:pt x="1004983" y="0"/>
                </a:moveTo>
                <a:lnTo>
                  <a:pt x="1098491" y="41923"/>
                </a:lnTo>
                <a:cubicBezTo>
                  <a:pt x="1824531" y="408246"/>
                  <a:pt x="2342629" y="1126564"/>
                  <a:pt x="2428553" y="1972643"/>
                </a:cubicBezTo>
                <a:cubicBezTo>
                  <a:pt x="2432686" y="2054497"/>
                  <a:pt x="2441817" y="2131355"/>
                  <a:pt x="2440953" y="2218205"/>
                </a:cubicBezTo>
                <a:lnTo>
                  <a:pt x="0" y="2218205"/>
                </a:lnTo>
                <a:lnTo>
                  <a:pt x="1004983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isometricTopUp"/>
            <a:lightRig rig="soft" dir="t">
              <a:rot lat="0" lon="0" rev="4800000"/>
            </a:lightRig>
          </a:scene3d>
          <a:sp3d extrusionH="2032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987708" y="1820401"/>
            <a:ext cx="2413577" cy="1707210"/>
          </a:xfrm>
          <a:custGeom>
            <a:avLst/>
            <a:gdLst>
              <a:gd name="connsiteX0" fmla="*/ 2440346 w 3444723"/>
              <a:gd name="connsiteY0" fmla="*/ 0 h 2436578"/>
              <a:gd name="connsiteX1" fmla="*/ 3335233 w 3444723"/>
              <a:gd name="connsiteY1" fmla="*/ 169285 h 2436578"/>
              <a:gd name="connsiteX2" fmla="*/ 3444723 w 3444723"/>
              <a:gd name="connsiteY2" fmla="*/ 218373 h 2436578"/>
              <a:gd name="connsiteX3" fmla="*/ 2439740 w 3444723"/>
              <a:gd name="connsiteY3" fmla="*/ 2436578 h 2436578"/>
              <a:gd name="connsiteX4" fmla="*/ 0 w 3444723"/>
              <a:gd name="connsiteY4" fmla="*/ 2436578 h 2436578"/>
              <a:gd name="connsiteX5" fmla="*/ 12400 w 3444723"/>
              <a:gd name="connsiteY5" fmla="*/ 2191016 h 2436578"/>
              <a:gd name="connsiteX6" fmla="*/ 2440346 w 3444723"/>
              <a:gd name="connsiteY6" fmla="*/ 0 h 243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4723" h="2436578">
                <a:moveTo>
                  <a:pt x="2440346" y="0"/>
                </a:moveTo>
                <a:cubicBezTo>
                  <a:pt x="2756255" y="0"/>
                  <a:pt x="3058145" y="60022"/>
                  <a:pt x="3335233" y="169285"/>
                </a:cubicBezTo>
                <a:lnTo>
                  <a:pt x="3444723" y="218373"/>
                </a:lnTo>
                <a:lnTo>
                  <a:pt x="2439740" y="2436578"/>
                </a:lnTo>
                <a:lnTo>
                  <a:pt x="0" y="2436578"/>
                </a:lnTo>
                <a:lnTo>
                  <a:pt x="12400" y="2191016"/>
                </a:lnTo>
                <a:cubicBezTo>
                  <a:pt x="137380" y="960355"/>
                  <a:pt x="1176712" y="0"/>
                  <a:pt x="24403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scene3d>
            <a:camera prst="isometricTopUp"/>
            <a:lightRig rig="soft" dir="t">
              <a:rot lat="0" lon="0" rev="13200000"/>
            </a:lightRig>
          </a:scene3d>
          <a:sp3d extrusionH="2540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flipV="1">
            <a:off x="6370162" y="3198240"/>
            <a:ext cx="1700327" cy="1077605"/>
          </a:xfrm>
          <a:custGeom>
            <a:avLst/>
            <a:gdLst>
              <a:gd name="connsiteX0" fmla="*/ 1874645 w 2426045"/>
              <a:gd name="connsiteY0" fmla="*/ 0 h 1537988"/>
              <a:gd name="connsiteX1" fmla="*/ 1923689 w 2426045"/>
              <a:gd name="connsiteY1" fmla="*/ 58357 h 1537988"/>
              <a:gd name="connsiteX2" fmla="*/ 2413645 w 2426045"/>
              <a:gd name="connsiteY2" fmla="*/ 1292426 h 1537988"/>
              <a:gd name="connsiteX3" fmla="*/ 2426045 w 2426045"/>
              <a:gd name="connsiteY3" fmla="*/ 1537988 h 1537988"/>
              <a:gd name="connsiteX4" fmla="*/ 0 w 2426045"/>
              <a:gd name="connsiteY4" fmla="*/ 1537988 h 1537988"/>
              <a:gd name="connsiteX0" fmla="*/ 1874645 w 2426045"/>
              <a:gd name="connsiteY0" fmla="*/ 0 h 1537988"/>
              <a:gd name="connsiteX1" fmla="*/ 1923689 w 2426045"/>
              <a:gd name="connsiteY1" fmla="*/ 58357 h 1537988"/>
              <a:gd name="connsiteX2" fmla="*/ 2413645 w 2426045"/>
              <a:gd name="connsiteY2" fmla="*/ 1292426 h 1537988"/>
              <a:gd name="connsiteX3" fmla="*/ 2426045 w 2426045"/>
              <a:gd name="connsiteY3" fmla="*/ 1537988 h 1537988"/>
              <a:gd name="connsiteX4" fmla="*/ 0 w 2426045"/>
              <a:gd name="connsiteY4" fmla="*/ 1537988 h 1537988"/>
              <a:gd name="connsiteX5" fmla="*/ 1874645 w 2426045"/>
              <a:gd name="connsiteY5" fmla="*/ 0 h 1537988"/>
              <a:gd name="connsiteX0" fmla="*/ 1874645 w 2426753"/>
              <a:gd name="connsiteY0" fmla="*/ 0 h 1537988"/>
              <a:gd name="connsiteX1" fmla="*/ 1923689 w 2426753"/>
              <a:gd name="connsiteY1" fmla="*/ 58357 h 1537988"/>
              <a:gd name="connsiteX2" fmla="*/ 2413645 w 2426753"/>
              <a:gd name="connsiteY2" fmla="*/ 1292426 h 1537988"/>
              <a:gd name="connsiteX3" fmla="*/ 2426045 w 2426753"/>
              <a:gd name="connsiteY3" fmla="*/ 1537988 h 1537988"/>
              <a:gd name="connsiteX4" fmla="*/ 0 w 2426753"/>
              <a:gd name="connsiteY4" fmla="*/ 1537988 h 1537988"/>
              <a:gd name="connsiteX5" fmla="*/ 1874645 w 2426753"/>
              <a:gd name="connsiteY5" fmla="*/ 0 h 153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6753" h="1537988">
                <a:moveTo>
                  <a:pt x="1874645" y="0"/>
                </a:moveTo>
                <a:lnTo>
                  <a:pt x="1923689" y="58357"/>
                </a:lnTo>
                <a:cubicBezTo>
                  <a:pt x="2191329" y="407442"/>
                  <a:pt x="2366777" y="830928"/>
                  <a:pt x="2413645" y="1292426"/>
                </a:cubicBezTo>
                <a:cubicBezTo>
                  <a:pt x="2417778" y="1374280"/>
                  <a:pt x="2429772" y="1456134"/>
                  <a:pt x="2426045" y="1537988"/>
                </a:cubicBezTo>
                <a:lnTo>
                  <a:pt x="0" y="1537988"/>
                </a:lnTo>
                <a:lnTo>
                  <a:pt x="18746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isometricTopUp"/>
            <a:lightRig rig="soft" dir="t">
              <a:rot lat="0" lon="0" rev="7800000"/>
            </a:lightRig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flipV="1">
            <a:off x="5170933" y="3986790"/>
            <a:ext cx="3033360" cy="1707210"/>
          </a:xfrm>
          <a:custGeom>
            <a:avLst/>
            <a:gdLst>
              <a:gd name="connsiteX0" fmla="*/ 2440346 w 4329293"/>
              <a:gd name="connsiteY0" fmla="*/ 0 h 2436578"/>
              <a:gd name="connsiteX1" fmla="*/ 4237003 w 4329293"/>
              <a:gd name="connsiteY1" fmla="*/ 788773 h 2436578"/>
              <a:gd name="connsiteX2" fmla="*/ 4329293 w 4329293"/>
              <a:gd name="connsiteY2" fmla="*/ 898590 h 2436578"/>
              <a:gd name="connsiteX3" fmla="*/ 2454648 w 4329293"/>
              <a:gd name="connsiteY3" fmla="*/ 2436578 h 2436578"/>
              <a:gd name="connsiteX4" fmla="*/ 0 w 4329293"/>
              <a:gd name="connsiteY4" fmla="*/ 2436578 h 2436578"/>
              <a:gd name="connsiteX5" fmla="*/ 12400 w 4329293"/>
              <a:gd name="connsiteY5" fmla="*/ 2191016 h 2436578"/>
              <a:gd name="connsiteX6" fmla="*/ 2440346 w 4329293"/>
              <a:gd name="connsiteY6" fmla="*/ 0 h 243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9293" h="2436578">
                <a:moveTo>
                  <a:pt x="2440346" y="0"/>
                </a:moveTo>
                <a:cubicBezTo>
                  <a:pt x="3151141" y="0"/>
                  <a:pt x="3790964" y="303862"/>
                  <a:pt x="4237003" y="788773"/>
                </a:cubicBezTo>
                <a:lnTo>
                  <a:pt x="4329293" y="898590"/>
                </a:lnTo>
                <a:lnTo>
                  <a:pt x="2454648" y="2436578"/>
                </a:lnTo>
                <a:lnTo>
                  <a:pt x="0" y="2436578"/>
                </a:lnTo>
                <a:lnTo>
                  <a:pt x="12400" y="2191016"/>
                </a:lnTo>
                <a:cubicBezTo>
                  <a:pt x="137380" y="960355"/>
                  <a:pt x="1176712" y="0"/>
                  <a:pt x="24403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isometricTopUp"/>
            <a:lightRig rig="soft" dir="t">
              <a:rot lat="0" lon="0" rev="8400000"/>
            </a:lightRig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35040" y="4679005"/>
            <a:ext cx="322782" cy="322780"/>
            <a:chOff x="7103221" y="4843294"/>
            <a:chExt cx="507008" cy="507008"/>
          </a:xfrm>
          <a:solidFill>
            <a:schemeClr val="tx1">
              <a:lumMod val="75000"/>
              <a:lumOff val="25000"/>
            </a:schemeClr>
          </a:solidFill>
          <a:effectLst/>
          <a:scene3d>
            <a:camera prst="orthographicFront"/>
            <a:lightRig rig="threePt" dir="t"/>
          </a:scene3d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103221" y="5304708"/>
              <a:ext cx="507008" cy="45594"/>
            </a:xfrm>
            <a:custGeom>
              <a:avLst/>
              <a:gdLst>
                <a:gd name="T0" fmla="*/ 25 w 556"/>
                <a:gd name="T1" fmla="*/ 0 h 50"/>
                <a:gd name="T2" fmla="*/ 530 w 556"/>
                <a:gd name="T3" fmla="*/ 0 h 50"/>
                <a:gd name="T4" fmla="*/ 543 w 556"/>
                <a:gd name="T5" fmla="*/ 3 h 50"/>
                <a:gd name="T6" fmla="*/ 552 w 556"/>
                <a:gd name="T7" fmla="*/ 12 h 50"/>
                <a:gd name="T8" fmla="*/ 556 w 556"/>
                <a:gd name="T9" fmla="*/ 25 h 50"/>
                <a:gd name="T10" fmla="*/ 552 w 556"/>
                <a:gd name="T11" fmla="*/ 38 h 50"/>
                <a:gd name="T12" fmla="*/ 543 w 556"/>
                <a:gd name="T13" fmla="*/ 47 h 50"/>
                <a:gd name="T14" fmla="*/ 530 w 556"/>
                <a:gd name="T15" fmla="*/ 50 h 50"/>
                <a:gd name="T16" fmla="*/ 25 w 556"/>
                <a:gd name="T17" fmla="*/ 50 h 50"/>
                <a:gd name="T18" fmla="*/ 12 w 556"/>
                <a:gd name="T19" fmla="*/ 47 h 50"/>
                <a:gd name="T20" fmla="*/ 3 w 556"/>
                <a:gd name="T21" fmla="*/ 38 h 50"/>
                <a:gd name="T22" fmla="*/ 0 w 556"/>
                <a:gd name="T23" fmla="*/ 25 h 50"/>
                <a:gd name="T24" fmla="*/ 3 w 556"/>
                <a:gd name="T25" fmla="*/ 12 h 50"/>
                <a:gd name="T26" fmla="*/ 12 w 556"/>
                <a:gd name="T27" fmla="*/ 3 h 50"/>
                <a:gd name="T28" fmla="*/ 25 w 556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6" h="50">
                  <a:moveTo>
                    <a:pt x="25" y="0"/>
                  </a:moveTo>
                  <a:lnTo>
                    <a:pt x="530" y="0"/>
                  </a:lnTo>
                  <a:lnTo>
                    <a:pt x="543" y="3"/>
                  </a:lnTo>
                  <a:lnTo>
                    <a:pt x="552" y="12"/>
                  </a:lnTo>
                  <a:lnTo>
                    <a:pt x="556" y="25"/>
                  </a:lnTo>
                  <a:lnTo>
                    <a:pt x="552" y="38"/>
                  </a:lnTo>
                  <a:lnTo>
                    <a:pt x="543" y="47"/>
                  </a:lnTo>
                  <a:lnTo>
                    <a:pt x="530" y="50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7131490" y="5014728"/>
              <a:ext cx="449560" cy="275389"/>
            </a:xfrm>
            <a:custGeom>
              <a:avLst/>
              <a:gdLst>
                <a:gd name="T0" fmla="*/ 335 w 493"/>
                <a:gd name="T1" fmla="*/ 25 h 302"/>
                <a:gd name="T2" fmla="*/ 335 w 493"/>
                <a:gd name="T3" fmla="*/ 252 h 302"/>
                <a:gd name="T4" fmla="*/ 411 w 493"/>
                <a:gd name="T5" fmla="*/ 252 h 302"/>
                <a:gd name="T6" fmla="*/ 411 w 493"/>
                <a:gd name="T7" fmla="*/ 25 h 302"/>
                <a:gd name="T8" fmla="*/ 335 w 493"/>
                <a:gd name="T9" fmla="*/ 25 h 302"/>
                <a:gd name="T10" fmla="*/ 208 w 493"/>
                <a:gd name="T11" fmla="*/ 25 h 302"/>
                <a:gd name="T12" fmla="*/ 208 w 493"/>
                <a:gd name="T13" fmla="*/ 252 h 302"/>
                <a:gd name="T14" fmla="*/ 285 w 493"/>
                <a:gd name="T15" fmla="*/ 252 h 302"/>
                <a:gd name="T16" fmla="*/ 285 w 493"/>
                <a:gd name="T17" fmla="*/ 25 h 302"/>
                <a:gd name="T18" fmla="*/ 208 w 493"/>
                <a:gd name="T19" fmla="*/ 25 h 302"/>
                <a:gd name="T20" fmla="*/ 82 w 493"/>
                <a:gd name="T21" fmla="*/ 25 h 302"/>
                <a:gd name="T22" fmla="*/ 82 w 493"/>
                <a:gd name="T23" fmla="*/ 252 h 302"/>
                <a:gd name="T24" fmla="*/ 159 w 493"/>
                <a:gd name="T25" fmla="*/ 252 h 302"/>
                <a:gd name="T26" fmla="*/ 159 w 493"/>
                <a:gd name="T27" fmla="*/ 25 h 302"/>
                <a:gd name="T28" fmla="*/ 82 w 493"/>
                <a:gd name="T29" fmla="*/ 25 h 302"/>
                <a:gd name="T30" fmla="*/ 25 w 493"/>
                <a:gd name="T31" fmla="*/ 0 h 302"/>
                <a:gd name="T32" fmla="*/ 468 w 493"/>
                <a:gd name="T33" fmla="*/ 0 h 302"/>
                <a:gd name="T34" fmla="*/ 473 w 493"/>
                <a:gd name="T35" fmla="*/ 0 h 302"/>
                <a:gd name="T36" fmla="*/ 477 w 493"/>
                <a:gd name="T37" fmla="*/ 3 h 302"/>
                <a:gd name="T38" fmla="*/ 480 w 493"/>
                <a:gd name="T39" fmla="*/ 7 h 302"/>
                <a:gd name="T40" fmla="*/ 480 w 493"/>
                <a:gd name="T41" fmla="*/ 12 h 302"/>
                <a:gd name="T42" fmla="*/ 480 w 493"/>
                <a:gd name="T43" fmla="*/ 18 h 302"/>
                <a:gd name="T44" fmla="*/ 477 w 493"/>
                <a:gd name="T45" fmla="*/ 20 h 302"/>
                <a:gd name="T46" fmla="*/ 473 w 493"/>
                <a:gd name="T47" fmla="*/ 23 h 302"/>
                <a:gd name="T48" fmla="*/ 468 w 493"/>
                <a:gd name="T49" fmla="*/ 25 h 302"/>
                <a:gd name="T50" fmla="*/ 461 w 493"/>
                <a:gd name="T51" fmla="*/ 25 h 302"/>
                <a:gd name="T52" fmla="*/ 461 w 493"/>
                <a:gd name="T53" fmla="*/ 252 h 302"/>
                <a:gd name="T54" fmla="*/ 468 w 493"/>
                <a:gd name="T55" fmla="*/ 252 h 302"/>
                <a:gd name="T56" fmla="*/ 480 w 493"/>
                <a:gd name="T57" fmla="*/ 255 h 302"/>
                <a:gd name="T58" fmla="*/ 490 w 493"/>
                <a:gd name="T59" fmla="*/ 264 h 302"/>
                <a:gd name="T60" fmla="*/ 493 w 493"/>
                <a:gd name="T61" fmla="*/ 277 h 302"/>
                <a:gd name="T62" fmla="*/ 490 w 493"/>
                <a:gd name="T63" fmla="*/ 290 h 302"/>
                <a:gd name="T64" fmla="*/ 480 w 493"/>
                <a:gd name="T65" fmla="*/ 299 h 302"/>
                <a:gd name="T66" fmla="*/ 468 w 493"/>
                <a:gd name="T67" fmla="*/ 302 h 302"/>
                <a:gd name="T68" fmla="*/ 25 w 493"/>
                <a:gd name="T69" fmla="*/ 302 h 302"/>
                <a:gd name="T70" fmla="*/ 13 w 493"/>
                <a:gd name="T71" fmla="*/ 299 h 302"/>
                <a:gd name="T72" fmla="*/ 4 w 493"/>
                <a:gd name="T73" fmla="*/ 290 h 302"/>
                <a:gd name="T74" fmla="*/ 0 w 493"/>
                <a:gd name="T75" fmla="*/ 277 h 302"/>
                <a:gd name="T76" fmla="*/ 4 w 493"/>
                <a:gd name="T77" fmla="*/ 264 h 302"/>
                <a:gd name="T78" fmla="*/ 13 w 493"/>
                <a:gd name="T79" fmla="*/ 255 h 302"/>
                <a:gd name="T80" fmla="*/ 25 w 493"/>
                <a:gd name="T81" fmla="*/ 252 h 302"/>
                <a:gd name="T82" fmla="*/ 32 w 493"/>
                <a:gd name="T83" fmla="*/ 252 h 302"/>
                <a:gd name="T84" fmla="*/ 32 w 493"/>
                <a:gd name="T85" fmla="*/ 25 h 302"/>
                <a:gd name="T86" fmla="*/ 25 w 493"/>
                <a:gd name="T87" fmla="*/ 25 h 302"/>
                <a:gd name="T88" fmla="*/ 21 w 493"/>
                <a:gd name="T89" fmla="*/ 23 h 302"/>
                <a:gd name="T90" fmla="*/ 16 w 493"/>
                <a:gd name="T91" fmla="*/ 20 h 302"/>
                <a:gd name="T92" fmla="*/ 15 w 493"/>
                <a:gd name="T93" fmla="*/ 18 h 302"/>
                <a:gd name="T94" fmla="*/ 13 w 493"/>
                <a:gd name="T95" fmla="*/ 12 h 302"/>
                <a:gd name="T96" fmla="*/ 15 w 493"/>
                <a:gd name="T97" fmla="*/ 7 h 302"/>
                <a:gd name="T98" fmla="*/ 16 w 493"/>
                <a:gd name="T99" fmla="*/ 3 h 302"/>
                <a:gd name="T100" fmla="*/ 21 w 493"/>
                <a:gd name="T101" fmla="*/ 0 h 302"/>
                <a:gd name="T102" fmla="*/ 25 w 493"/>
                <a:gd name="T10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3" h="302">
                  <a:moveTo>
                    <a:pt x="335" y="25"/>
                  </a:moveTo>
                  <a:lnTo>
                    <a:pt x="335" y="252"/>
                  </a:lnTo>
                  <a:lnTo>
                    <a:pt x="411" y="252"/>
                  </a:lnTo>
                  <a:lnTo>
                    <a:pt x="411" y="25"/>
                  </a:lnTo>
                  <a:lnTo>
                    <a:pt x="335" y="25"/>
                  </a:lnTo>
                  <a:close/>
                  <a:moveTo>
                    <a:pt x="208" y="25"/>
                  </a:moveTo>
                  <a:lnTo>
                    <a:pt x="208" y="252"/>
                  </a:lnTo>
                  <a:lnTo>
                    <a:pt x="285" y="252"/>
                  </a:lnTo>
                  <a:lnTo>
                    <a:pt x="285" y="25"/>
                  </a:lnTo>
                  <a:lnTo>
                    <a:pt x="208" y="25"/>
                  </a:lnTo>
                  <a:close/>
                  <a:moveTo>
                    <a:pt x="82" y="25"/>
                  </a:moveTo>
                  <a:lnTo>
                    <a:pt x="82" y="252"/>
                  </a:lnTo>
                  <a:lnTo>
                    <a:pt x="159" y="252"/>
                  </a:lnTo>
                  <a:lnTo>
                    <a:pt x="159" y="25"/>
                  </a:lnTo>
                  <a:lnTo>
                    <a:pt x="82" y="25"/>
                  </a:lnTo>
                  <a:close/>
                  <a:moveTo>
                    <a:pt x="25" y="0"/>
                  </a:moveTo>
                  <a:lnTo>
                    <a:pt x="468" y="0"/>
                  </a:lnTo>
                  <a:lnTo>
                    <a:pt x="473" y="0"/>
                  </a:lnTo>
                  <a:lnTo>
                    <a:pt x="477" y="3"/>
                  </a:lnTo>
                  <a:lnTo>
                    <a:pt x="480" y="7"/>
                  </a:lnTo>
                  <a:lnTo>
                    <a:pt x="480" y="12"/>
                  </a:lnTo>
                  <a:lnTo>
                    <a:pt x="480" y="18"/>
                  </a:lnTo>
                  <a:lnTo>
                    <a:pt x="477" y="20"/>
                  </a:lnTo>
                  <a:lnTo>
                    <a:pt x="473" y="23"/>
                  </a:lnTo>
                  <a:lnTo>
                    <a:pt x="468" y="25"/>
                  </a:lnTo>
                  <a:lnTo>
                    <a:pt x="461" y="25"/>
                  </a:lnTo>
                  <a:lnTo>
                    <a:pt x="461" y="252"/>
                  </a:lnTo>
                  <a:lnTo>
                    <a:pt x="468" y="252"/>
                  </a:lnTo>
                  <a:lnTo>
                    <a:pt x="480" y="255"/>
                  </a:lnTo>
                  <a:lnTo>
                    <a:pt x="490" y="264"/>
                  </a:lnTo>
                  <a:lnTo>
                    <a:pt x="493" y="277"/>
                  </a:lnTo>
                  <a:lnTo>
                    <a:pt x="490" y="290"/>
                  </a:lnTo>
                  <a:lnTo>
                    <a:pt x="480" y="299"/>
                  </a:lnTo>
                  <a:lnTo>
                    <a:pt x="468" y="302"/>
                  </a:lnTo>
                  <a:lnTo>
                    <a:pt x="25" y="302"/>
                  </a:lnTo>
                  <a:lnTo>
                    <a:pt x="13" y="299"/>
                  </a:lnTo>
                  <a:lnTo>
                    <a:pt x="4" y="290"/>
                  </a:lnTo>
                  <a:lnTo>
                    <a:pt x="0" y="277"/>
                  </a:lnTo>
                  <a:lnTo>
                    <a:pt x="4" y="264"/>
                  </a:lnTo>
                  <a:lnTo>
                    <a:pt x="13" y="255"/>
                  </a:lnTo>
                  <a:lnTo>
                    <a:pt x="25" y="252"/>
                  </a:lnTo>
                  <a:lnTo>
                    <a:pt x="32" y="252"/>
                  </a:lnTo>
                  <a:lnTo>
                    <a:pt x="32" y="25"/>
                  </a:lnTo>
                  <a:lnTo>
                    <a:pt x="25" y="25"/>
                  </a:lnTo>
                  <a:lnTo>
                    <a:pt x="21" y="23"/>
                  </a:lnTo>
                  <a:lnTo>
                    <a:pt x="16" y="20"/>
                  </a:lnTo>
                  <a:lnTo>
                    <a:pt x="15" y="18"/>
                  </a:lnTo>
                  <a:lnTo>
                    <a:pt x="13" y="12"/>
                  </a:lnTo>
                  <a:lnTo>
                    <a:pt x="15" y="7"/>
                  </a:lnTo>
                  <a:lnTo>
                    <a:pt x="16" y="3"/>
                  </a:lnTo>
                  <a:lnTo>
                    <a:pt x="21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7103221" y="4843294"/>
              <a:ext cx="507008" cy="149549"/>
            </a:xfrm>
            <a:custGeom>
              <a:avLst/>
              <a:gdLst>
                <a:gd name="T0" fmla="*/ 282 w 556"/>
                <a:gd name="T1" fmla="*/ 0 h 164"/>
                <a:gd name="T2" fmla="*/ 288 w 556"/>
                <a:gd name="T3" fmla="*/ 3 h 164"/>
                <a:gd name="T4" fmla="*/ 539 w 556"/>
                <a:gd name="T5" fmla="*/ 116 h 164"/>
                <a:gd name="T6" fmla="*/ 548 w 556"/>
                <a:gd name="T7" fmla="*/ 121 h 164"/>
                <a:gd name="T8" fmla="*/ 553 w 556"/>
                <a:gd name="T9" fmla="*/ 129 h 164"/>
                <a:gd name="T10" fmla="*/ 556 w 556"/>
                <a:gd name="T11" fmla="*/ 140 h 164"/>
                <a:gd name="T12" fmla="*/ 552 w 556"/>
                <a:gd name="T13" fmla="*/ 153 h 164"/>
                <a:gd name="T14" fmla="*/ 543 w 556"/>
                <a:gd name="T15" fmla="*/ 162 h 164"/>
                <a:gd name="T16" fmla="*/ 530 w 556"/>
                <a:gd name="T17" fmla="*/ 164 h 164"/>
                <a:gd name="T18" fmla="*/ 25 w 556"/>
                <a:gd name="T19" fmla="*/ 164 h 164"/>
                <a:gd name="T20" fmla="*/ 13 w 556"/>
                <a:gd name="T21" fmla="*/ 162 h 164"/>
                <a:gd name="T22" fmla="*/ 5 w 556"/>
                <a:gd name="T23" fmla="*/ 156 h 164"/>
                <a:gd name="T24" fmla="*/ 0 w 556"/>
                <a:gd name="T25" fmla="*/ 145 h 164"/>
                <a:gd name="T26" fmla="*/ 0 w 556"/>
                <a:gd name="T27" fmla="*/ 134 h 164"/>
                <a:gd name="T28" fmla="*/ 6 w 556"/>
                <a:gd name="T29" fmla="*/ 123 h 164"/>
                <a:gd name="T30" fmla="*/ 15 w 556"/>
                <a:gd name="T31" fmla="*/ 116 h 164"/>
                <a:gd name="T32" fmla="*/ 267 w 556"/>
                <a:gd name="T33" fmla="*/ 3 h 164"/>
                <a:gd name="T34" fmla="*/ 275 w 556"/>
                <a:gd name="T35" fmla="*/ 0 h 164"/>
                <a:gd name="T36" fmla="*/ 282 w 556"/>
                <a:gd name="T3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6" h="164">
                  <a:moveTo>
                    <a:pt x="282" y="0"/>
                  </a:moveTo>
                  <a:lnTo>
                    <a:pt x="288" y="3"/>
                  </a:lnTo>
                  <a:lnTo>
                    <a:pt x="539" y="116"/>
                  </a:lnTo>
                  <a:lnTo>
                    <a:pt x="548" y="121"/>
                  </a:lnTo>
                  <a:lnTo>
                    <a:pt x="553" y="129"/>
                  </a:lnTo>
                  <a:lnTo>
                    <a:pt x="556" y="140"/>
                  </a:lnTo>
                  <a:lnTo>
                    <a:pt x="552" y="153"/>
                  </a:lnTo>
                  <a:lnTo>
                    <a:pt x="543" y="162"/>
                  </a:lnTo>
                  <a:lnTo>
                    <a:pt x="530" y="164"/>
                  </a:lnTo>
                  <a:lnTo>
                    <a:pt x="25" y="164"/>
                  </a:lnTo>
                  <a:lnTo>
                    <a:pt x="13" y="162"/>
                  </a:lnTo>
                  <a:lnTo>
                    <a:pt x="5" y="156"/>
                  </a:lnTo>
                  <a:lnTo>
                    <a:pt x="0" y="145"/>
                  </a:lnTo>
                  <a:lnTo>
                    <a:pt x="0" y="134"/>
                  </a:lnTo>
                  <a:lnTo>
                    <a:pt x="6" y="123"/>
                  </a:lnTo>
                  <a:lnTo>
                    <a:pt x="15" y="116"/>
                  </a:lnTo>
                  <a:lnTo>
                    <a:pt x="267" y="3"/>
                  </a:lnTo>
                  <a:lnTo>
                    <a:pt x="275" y="0"/>
                  </a:lnTo>
                  <a:lnTo>
                    <a:pt x="2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71406" y="2501294"/>
            <a:ext cx="358776" cy="345424"/>
            <a:chOff x="4497105" y="3508745"/>
            <a:chExt cx="563546" cy="542574"/>
          </a:xfrm>
          <a:solidFill>
            <a:schemeClr val="bg1"/>
          </a:solidFill>
          <a:effectLst/>
          <a:scene3d>
            <a:camera prst="orthographicFront"/>
            <a:lightRig rig="threePt" dir="t"/>
          </a:scene3d>
        </p:grpSpPr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4685866" y="3997517"/>
              <a:ext cx="185113" cy="53802"/>
            </a:xfrm>
            <a:custGeom>
              <a:avLst/>
              <a:gdLst>
                <a:gd name="T0" fmla="*/ 172 w 203"/>
                <a:gd name="T1" fmla="*/ 0 h 59"/>
                <a:gd name="T2" fmla="*/ 185 w 203"/>
                <a:gd name="T3" fmla="*/ 21 h 59"/>
                <a:gd name="T4" fmla="*/ 203 w 203"/>
                <a:gd name="T5" fmla="*/ 38 h 59"/>
                <a:gd name="T6" fmla="*/ 172 w 203"/>
                <a:gd name="T7" fmla="*/ 50 h 59"/>
                <a:gd name="T8" fmla="*/ 137 w 203"/>
                <a:gd name="T9" fmla="*/ 56 h 59"/>
                <a:gd name="T10" fmla="*/ 101 w 203"/>
                <a:gd name="T11" fmla="*/ 59 h 59"/>
                <a:gd name="T12" fmla="*/ 66 w 203"/>
                <a:gd name="T13" fmla="*/ 56 h 59"/>
                <a:gd name="T14" fmla="*/ 32 w 203"/>
                <a:gd name="T15" fmla="*/ 50 h 59"/>
                <a:gd name="T16" fmla="*/ 0 w 203"/>
                <a:gd name="T17" fmla="*/ 38 h 59"/>
                <a:gd name="T18" fmla="*/ 18 w 203"/>
                <a:gd name="T19" fmla="*/ 21 h 59"/>
                <a:gd name="T20" fmla="*/ 32 w 203"/>
                <a:gd name="T21" fmla="*/ 0 h 59"/>
                <a:gd name="T22" fmla="*/ 66 w 203"/>
                <a:gd name="T23" fmla="*/ 9 h 59"/>
                <a:gd name="T24" fmla="*/ 101 w 203"/>
                <a:gd name="T25" fmla="*/ 12 h 59"/>
                <a:gd name="T26" fmla="*/ 138 w 203"/>
                <a:gd name="T27" fmla="*/ 9 h 59"/>
                <a:gd name="T28" fmla="*/ 172 w 203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59">
                  <a:moveTo>
                    <a:pt x="172" y="0"/>
                  </a:moveTo>
                  <a:lnTo>
                    <a:pt x="185" y="21"/>
                  </a:lnTo>
                  <a:lnTo>
                    <a:pt x="203" y="38"/>
                  </a:lnTo>
                  <a:lnTo>
                    <a:pt x="172" y="50"/>
                  </a:lnTo>
                  <a:lnTo>
                    <a:pt x="137" y="56"/>
                  </a:lnTo>
                  <a:lnTo>
                    <a:pt x="101" y="59"/>
                  </a:lnTo>
                  <a:lnTo>
                    <a:pt x="66" y="56"/>
                  </a:lnTo>
                  <a:lnTo>
                    <a:pt x="32" y="50"/>
                  </a:lnTo>
                  <a:lnTo>
                    <a:pt x="0" y="38"/>
                  </a:lnTo>
                  <a:lnTo>
                    <a:pt x="18" y="21"/>
                  </a:lnTo>
                  <a:lnTo>
                    <a:pt x="32" y="0"/>
                  </a:lnTo>
                  <a:lnTo>
                    <a:pt x="66" y="9"/>
                  </a:lnTo>
                  <a:lnTo>
                    <a:pt x="101" y="12"/>
                  </a:lnTo>
                  <a:lnTo>
                    <a:pt x="138" y="9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547259" y="3631850"/>
              <a:ext cx="107603" cy="159581"/>
            </a:xfrm>
            <a:custGeom>
              <a:avLst/>
              <a:gdLst>
                <a:gd name="T0" fmla="*/ 101 w 118"/>
                <a:gd name="T1" fmla="*/ 0 h 175"/>
                <a:gd name="T2" fmla="*/ 108 w 118"/>
                <a:gd name="T3" fmla="*/ 25 h 175"/>
                <a:gd name="T4" fmla="*/ 118 w 118"/>
                <a:gd name="T5" fmla="*/ 47 h 175"/>
                <a:gd name="T6" fmla="*/ 93 w 118"/>
                <a:gd name="T7" fmla="*/ 71 h 175"/>
                <a:gd name="T8" fmla="*/ 73 w 118"/>
                <a:gd name="T9" fmla="*/ 99 h 175"/>
                <a:gd name="T10" fmla="*/ 58 w 118"/>
                <a:gd name="T11" fmla="*/ 132 h 175"/>
                <a:gd name="T12" fmla="*/ 48 w 118"/>
                <a:gd name="T13" fmla="*/ 167 h 175"/>
                <a:gd name="T14" fmla="*/ 25 w 118"/>
                <a:gd name="T15" fmla="*/ 168 h 175"/>
                <a:gd name="T16" fmla="*/ 0 w 118"/>
                <a:gd name="T17" fmla="*/ 175 h 175"/>
                <a:gd name="T18" fmla="*/ 8 w 118"/>
                <a:gd name="T19" fmla="*/ 133 h 175"/>
                <a:gd name="T20" fmla="*/ 23 w 118"/>
                <a:gd name="T21" fmla="*/ 95 h 175"/>
                <a:gd name="T22" fmla="*/ 45 w 118"/>
                <a:gd name="T23" fmla="*/ 58 h 175"/>
                <a:gd name="T24" fmla="*/ 70 w 118"/>
                <a:gd name="T25" fmla="*/ 27 h 175"/>
                <a:gd name="T26" fmla="*/ 101 w 118"/>
                <a:gd name="T2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175">
                  <a:moveTo>
                    <a:pt x="101" y="0"/>
                  </a:moveTo>
                  <a:lnTo>
                    <a:pt x="108" y="25"/>
                  </a:lnTo>
                  <a:lnTo>
                    <a:pt x="118" y="47"/>
                  </a:lnTo>
                  <a:lnTo>
                    <a:pt x="93" y="71"/>
                  </a:lnTo>
                  <a:lnTo>
                    <a:pt x="73" y="99"/>
                  </a:lnTo>
                  <a:lnTo>
                    <a:pt x="58" y="132"/>
                  </a:lnTo>
                  <a:lnTo>
                    <a:pt x="48" y="167"/>
                  </a:lnTo>
                  <a:lnTo>
                    <a:pt x="25" y="168"/>
                  </a:lnTo>
                  <a:lnTo>
                    <a:pt x="0" y="175"/>
                  </a:lnTo>
                  <a:lnTo>
                    <a:pt x="8" y="133"/>
                  </a:lnTo>
                  <a:lnTo>
                    <a:pt x="23" y="95"/>
                  </a:lnTo>
                  <a:lnTo>
                    <a:pt x="45" y="58"/>
                  </a:lnTo>
                  <a:lnTo>
                    <a:pt x="70" y="27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902895" y="3631850"/>
              <a:ext cx="106691" cy="159581"/>
            </a:xfrm>
            <a:custGeom>
              <a:avLst/>
              <a:gdLst>
                <a:gd name="T0" fmla="*/ 16 w 117"/>
                <a:gd name="T1" fmla="*/ 0 h 175"/>
                <a:gd name="T2" fmla="*/ 47 w 117"/>
                <a:gd name="T3" fmla="*/ 27 h 175"/>
                <a:gd name="T4" fmla="*/ 73 w 117"/>
                <a:gd name="T5" fmla="*/ 58 h 175"/>
                <a:gd name="T6" fmla="*/ 94 w 117"/>
                <a:gd name="T7" fmla="*/ 95 h 175"/>
                <a:gd name="T8" fmla="*/ 110 w 117"/>
                <a:gd name="T9" fmla="*/ 133 h 175"/>
                <a:gd name="T10" fmla="*/ 117 w 117"/>
                <a:gd name="T11" fmla="*/ 175 h 175"/>
                <a:gd name="T12" fmla="*/ 94 w 117"/>
                <a:gd name="T13" fmla="*/ 168 h 175"/>
                <a:gd name="T14" fmla="*/ 69 w 117"/>
                <a:gd name="T15" fmla="*/ 167 h 175"/>
                <a:gd name="T16" fmla="*/ 60 w 117"/>
                <a:gd name="T17" fmla="*/ 132 h 175"/>
                <a:gd name="T18" fmla="*/ 44 w 117"/>
                <a:gd name="T19" fmla="*/ 99 h 175"/>
                <a:gd name="T20" fmla="*/ 25 w 117"/>
                <a:gd name="T21" fmla="*/ 71 h 175"/>
                <a:gd name="T22" fmla="*/ 0 w 117"/>
                <a:gd name="T23" fmla="*/ 47 h 175"/>
                <a:gd name="T24" fmla="*/ 10 w 117"/>
                <a:gd name="T25" fmla="*/ 25 h 175"/>
                <a:gd name="T26" fmla="*/ 16 w 117"/>
                <a:gd name="T2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" h="175">
                  <a:moveTo>
                    <a:pt x="16" y="0"/>
                  </a:moveTo>
                  <a:lnTo>
                    <a:pt x="47" y="27"/>
                  </a:lnTo>
                  <a:lnTo>
                    <a:pt x="73" y="58"/>
                  </a:lnTo>
                  <a:lnTo>
                    <a:pt x="94" y="95"/>
                  </a:lnTo>
                  <a:lnTo>
                    <a:pt x="110" y="133"/>
                  </a:lnTo>
                  <a:lnTo>
                    <a:pt x="117" y="175"/>
                  </a:lnTo>
                  <a:lnTo>
                    <a:pt x="94" y="168"/>
                  </a:lnTo>
                  <a:lnTo>
                    <a:pt x="69" y="167"/>
                  </a:lnTo>
                  <a:lnTo>
                    <a:pt x="60" y="132"/>
                  </a:lnTo>
                  <a:lnTo>
                    <a:pt x="44" y="99"/>
                  </a:lnTo>
                  <a:lnTo>
                    <a:pt x="25" y="71"/>
                  </a:lnTo>
                  <a:lnTo>
                    <a:pt x="0" y="47"/>
                  </a:lnTo>
                  <a:lnTo>
                    <a:pt x="10" y="25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4679482" y="3508745"/>
              <a:ext cx="197880" cy="197880"/>
            </a:xfrm>
            <a:custGeom>
              <a:avLst/>
              <a:gdLst>
                <a:gd name="T0" fmla="*/ 108 w 217"/>
                <a:gd name="T1" fmla="*/ 0 h 217"/>
                <a:gd name="T2" fmla="*/ 138 w 217"/>
                <a:gd name="T3" fmla="*/ 4 h 217"/>
                <a:gd name="T4" fmla="*/ 164 w 217"/>
                <a:gd name="T5" fmla="*/ 14 h 217"/>
                <a:gd name="T6" fmla="*/ 186 w 217"/>
                <a:gd name="T7" fmla="*/ 32 h 217"/>
                <a:gd name="T8" fmla="*/ 202 w 217"/>
                <a:gd name="T9" fmla="*/ 53 h 217"/>
                <a:gd name="T10" fmla="*/ 214 w 217"/>
                <a:gd name="T11" fmla="*/ 79 h 217"/>
                <a:gd name="T12" fmla="*/ 217 w 217"/>
                <a:gd name="T13" fmla="*/ 108 h 217"/>
                <a:gd name="T14" fmla="*/ 214 w 217"/>
                <a:gd name="T15" fmla="*/ 136 h 217"/>
                <a:gd name="T16" fmla="*/ 202 w 217"/>
                <a:gd name="T17" fmla="*/ 162 h 217"/>
                <a:gd name="T18" fmla="*/ 186 w 217"/>
                <a:gd name="T19" fmla="*/ 184 h 217"/>
                <a:gd name="T20" fmla="*/ 164 w 217"/>
                <a:gd name="T21" fmla="*/ 202 h 217"/>
                <a:gd name="T22" fmla="*/ 138 w 217"/>
                <a:gd name="T23" fmla="*/ 212 h 217"/>
                <a:gd name="T24" fmla="*/ 108 w 217"/>
                <a:gd name="T25" fmla="*/ 217 h 217"/>
                <a:gd name="T26" fmla="*/ 81 w 217"/>
                <a:gd name="T27" fmla="*/ 212 h 217"/>
                <a:gd name="T28" fmla="*/ 54 w 217"/>
                <a:gd name="T29" fmla="*/ 202 h 217"/>
                <a:gd name="T30" fmla="*/ 32 w 217"/>
                <a:gd name="T31" fmla="*/ 184 h 217"/>
                <a:gd name="T32" fmla="*/ 16 w 217"/>
                <a:gd name="T33" fmla="*/ 162 h 217"/>
                <a:gd name="T34" fmla="*/ 4 w 217"/>
                <a:gd name="T35" fmla="*/ 136 h 217"/>
                <a:gd name="T36" fmla="*/ 0 w 217"/>
                <a:gd name="T37" fmla="*/ 108 h 217"/>
                <a:gd name="T38" fmla="*/ 4 w 217"/>
                <a:gd name="T39" fmla="*/ 79 h 217"/>
                <a:gd name="T40" fmla="*/ 16 w 217"/>
                <a:gd name="T41" fmla="*/ 53 h 217"/>
                <a:gd name="T42" fmla="*/ 32 w 217"/>
                <a:gd name="T43" fmla="*/ 32 h 217"/>
                <a:gd name="T44" fmla="*/ 54 w 217"/>
                <a:gd name="T45" fmla="*/ 14 h 217"/>
                <a:gd name="T46" fmla="*/ 81 w 217"/>
                <a:gd name="T47" fmla="*/ 4 h 217"/>
                <a:gd name="T48" fmla="*/ 108 w 217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7" h="217">
                  <a:moveTo>
                    <a:pt x="108" y="0"/>
                  </a:moveTo>
                  <a:lnTo>
                    <a:pt x="138" y="4"/>
                  </a:lnTo>
                  <a:lnTo>
                    <a:pt x="164" y="14"/>
                  </a:lnTo>
                  <a:lnTo>
                    <a:pt x="186" y="32"/>
                  </a:lnTo>
                  <a:lnTo>
                    <a:pt x="202" y="53"/>
                  </a:lnTo>
                  <a:lnTo>
                    <a:pt x="214" y="79"/>
                  </a:lnTo>
                  <a:lnTo>
                    <a:pt x="217" y="108"/>
                  </a:lnTo>
                  <a:lnTo>
                    <a:pt x="214" y="136"/>
                  </a:lnTo>
                  <a:lnTo>
                    <a:pt x="202" y="162"/>
                  </a:lnTo>
                  <a:lnTo>
                    <a:pt x="186" y="184"/>
                  </a:lnTo>
                  <a:lnTo>
                    <a:pt x="164" y="202"/>
                  </a:lnTo>
                  <a:lnTo>
                    <a:pt x="138" y="212"/>
                  </a:lnTo>
                  <a:lnTo>
                    <a:pt x="108" y="217"/>
                  </a:lnTo>
                  <a:lnTo>
                    <a:pt x="81" y="212"/>
                  </a:lnTo>
                  <a:lnTo>
                    <a:pt x="54" y="202"/>
                  </a:lnTo>
                  <a:lnTo>
                    <a:pt x="32" y="184"/>
                  </a:lnTo>
                  <a:lnTo>
                    <a:pt x="16" y="162"/>
                  </a:lnTo>
                  <a:lnTo>
                    <a:pt x="4" y="136"/>
                  </a:lnTo>
                  <a:lnTo>
                    <a:pt x="0" y="108"/>
                  </a:lnTo>
                  <a:lnTo>
                    <a:pt x="4" y="79"/>
                  </a:lnTo>
                  <a:lnTo>
                    <a:pt x="16" y="53"/>
                  </a:lnTo>
                  <a:lnTo>
                    <a:pt x="32" y="32"/>
                  </a:lnTo>
                  <a:lnTo>
                    <a:pt x="54" y="14"/>
                  </a:lnTo>
                  <a:lnTo>
                    <a:pt x="81" y="4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4497105" y="3825171"/>
              <a:ext cx="196968" cy="197880"/>
            </a:xfrm>
            <a:custGeom>
              <a:avLst/>
              <a:gdLst>
                <a:gd name="T0" fmla="*/ 107 w 216"/>
                <a:gd name="T1" fmla="*/ 0 h 217"/>
                <a:gd name="T2" fmla="*/ 129 w 216"/>
                <a:gd name="T3" fmla="*/ 3 h 217"/>
                <a:gd name="T4" fmla="*/ 151 w 216"/>
                <a:gd name="T5" fmla="*/ 9 h 217"/>
                <a:gd name="T6" fmla="*/ 171 w 216"/>
                <a:gd name="T7" fmla="*/ 21 h 217"/>
                <a:gd name="T8" fmla="*/ 188 w 216"/>
                <a:gd name="T9" fmla="*/ 35 h 217"/>
                <a:gd name="T10" fmla="*/ 201 w 216"/>
                <a:gd name="T11" fmla="*/ 54 h 217"/>
                <a:gd name="T12" fmla="*/ 213 w 216"/>
                <a:gd name="T13" fmla="*/ 82 h 217"/>
                <a:gd name="T14" fmla="*/ 216 w 216"/>
                <a:gd name="T15" fmla="*/ 110 h 217"/>
                <a:gd name="T16" fmla="*/ 213 w 216"/>
                <a:gd name="T17" fmla="*/ 136 h 217"/>
                <a:gd name="T18" fmla="*/ 201 w 216"/>
                <a:gd name="T19" fmla="*/ 163 h 217"/>
                <a:gd name="T20" fmla="*/ 185 w 216"/>
                <a:gd name="T21" fmla="*/ 185 h 217"/>
                <a:gd name="T22" fmla="*/ 162 w 216"/>
                <a:gd name="T23" fmla="*/ 202 h 217"/>
                <a:gd name="T24" fmla="*/ 135 w 216"/>
                <a:gd name="T25" fmla="*/ 214 h 217"/>
                <a:gd name="T26" fmla="*/ 107 w 216"/>
                <a:gd name="T27" fmla="*/ 217 h 217"/>
                <a:gd name="T28" fmla="*/ 85 w 216"/>
                <a:gd name="T29" fmla="*/ 214 h 217"/>
                <a:gd name="T30" fmla="*/ 65 w 216"/>
                <a:gd name="T31" fmla="*/ 208 h 217"/>
                <a:gd name="T32" fmla="*/ 44 w 216"/>
                <a:gd name="T33" fmla="*/ 197 h 217"/>
                <a:gd name="T34" fmla="*/ 28 w 216"/>
                <a:gd name="T35" fmla="*/ 182 h 217"/>
                <a:gd name="T36" fmla="*/ 14 w 216"/>
                <a:gd name="T37" fmla="*/ 163 h 217"/>
                <a:gd name="T38" fmla="*/ 5 w 216"/>
                <a:gd name="T39" fmla="*/ 139 h 217"/>
                <a:gd name="T40" fmla="*/ 0 w 216"/>
                <a:gd name="T41" fmla="*/ 116 h 217"/>
                <a:gd name="T42" fmla="*/ 0 w 216"/>
                <a:gd name="T43" fmla="*/ 92 h 217"/>
                <a:gd name="T44" fmla="*/ 6 w 216"/>
                <a:gd name="T45" fmla="*/ 69 h 217"/>
                <a:gd name="T46" fmla="*/ 18 w 216"/>
                <a:gd name="T47" fmla="*/ 48 h 217"/>
                <a:gd name="T48" fmla="*/ 34 w 216"/>
                <a:gd name="T49" fmla="*/ 29 h 217"/>
                <a:gd name="T50" fmla="*/ 53 w 216"/>
                <a:gd name="T51" fmla="*/ 15 h 217"/>
                <a:gd name="T52" fmla="*/ 80 w 216"/>
                <a:gd name="T53" fmla="*/ 5 h 217"/>
                <a:gd name="T54" fmla="*/ 107 w 216"/>
                <a:gd name="T5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6" h="217">
                  <a:moveTo>
                    <a:pt x="107" y="0"/>
                  </a:moveTo>
                  <a:lnTo>
                    <a:pt x="129" y="3"/>
                  </a:lnTo>
                  <a:lnTo>
                    <a:pt x="151" y="9"/>
                  </a:lnTo>
                  <a:lnTo>
                    <a:pt x="171" y="21"/>
                  </a:lnTo>
                  <a:lnTo>
                    <a:pt x="188" y="35"/>
                  </a:lnTo>
                  <a:lnTo>
                    <a:pt x="201" y="54"/>
                  </a:lnTo>
                  <a:lnTo>
                    <a:pt x="213" y="82"/>
                  </a:lnTo>
                  <a:lnTo>
                    <a:pt x="216" y="110"/>
                  </a:lnTo>
                  <a:lnTo>
                    <a:pt x="213" y="136"/>
                  </a:lnTo>
                  <a:lnTo>
                    <a:pt x="201" y="163"/>
                  </a:lnTo>
                  <a:lnTo>
                    <a:pt x="185" y="185"/>
                  </a:lnTo>
                  <a:lnTo>
                    <a:pt x="162" y="202"/>
                  </a:lnTo>
                  <a:lnTo>
                    <a:pt x="135" y="214"/>
                  </a:lnTo>
                  <a:lnTo>
                    <a:pt x="107" y="217"/>
                  </a:lnTo>
                  <a:lnTo>
                    <a:pt x="85" y="214"/>
                  </a:lnTo>
                  <a:lnTo>
                    <a:pt x="65" y="208"/>
                  </a:lnTo>
                  <a:lnTo>
                    <a:pt x="44" y="197"/>
                  </a:lnTo>
                  <a:lnTo>
                    <a:pt x="28" y="182"/>
                  </a:lnTo>
                  <a:lnTo>
                    <a:pt x="14" y="163"/>
                  </a:lnTo>
                  <a:lnTo>
                    <a:pt x="5" y="139"/>
                  </a:lnTo>
                  <a:lnTo>
                    <a:pt x="0" y="116"/>
                  </a:lnTo>
                  <a:lnTo>
                    <a:pt x="0" y="92"/>
                  </a:lnTo>
                  <a:lnTo>
                    <a:pt x="6" y="69"/>
                  </a:lnTo>
                  <a:lnTo>
                    <a:pt x="18" y="48"/>
                  </a:lnTo>
                  <a:lnTo>
                    <a:pt x="34" y="29"/>
                  </a:lnTo>
                  <a:lnTo>
                    <a:pt x="53" y="15"/>
                  </a:lnTo>
                  <a:lnTo>
                    <a:pt x="80" y="5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4863683" y="3825171"/>
              <a:ext cx="196968" cy="197880"/>
            </a:xfrm>
            <a:custGeom>
              <a:avLst/>
              <a:gdLst>
                <a:gd name="T0" fmla="*/ 107 w 216"/>
                <a:gd name="T1" fmla="*/ 0 h 217"/>
                <a:gd name="T2" fmla="*/ 135 w 216"/>
                <a:gd name="T3" fmla="*/ 5 h 217"/>
                <a:gd name="T4" fmla="*/ 162 w 216"/>
                <a:gd name="T5" fmla="*/ 15 h 217"/>
                <a:gd name="T6" fmla="*/ 182 w 216"/>
                <a:gd name="T7" fmla="*/ 29 h 217"/>
                <a:gd name="T8" fmla="*/ 198 w 216"/>
                <a:gd name="T9" fmla="*/ 48 h 217"/>
                <a:gd name="T10" fmla="*/ 209 w 216"/>
                <a:gd name="T11" fmla="*/ 69 h 217"/>
                <a:gd name="T12" fmla="*/ 215 w 216"/>
                <a:gd name="T13" fmla="*/ 92 h 217"/>
                <a:gd name="T14" fmla="*/ 216 w 216"/>
                <a:gd name="T15" fmla="*/ 116 h 217"/>
                <a:gd name="T16" fmla="*/ 212 w 216"/>
                <a:gd name="T17" fmla="*/ 139 h 217"/>
                <a:gd name="T18" fmla="*/ 201 w 216"/>
                <a:gd name="T19" fmla="*/ 163 h 217"/>
                <a:gd name="T20" fmla="*/ 188 w 216"/>
                <a:gd name="T21" fmla="*/ 182 h 217"/>
                <a:gd name="T22" fmla="*/ 171 w 216"/>
                <a:gd name="T23" fmla="*/ 197 h 217"/>
                <a:gd name="T24" fmla="*/ 151 w 216"/>
                <a:gd name="T25" fmla="*/ 208 h 217"/>
                <a:gd name="T26" fmla="*/ 129 w 216"/>
                <a:gd name="T27" fmla="*/ 214 h 217"/>
                <a:gd name="T28" fmla="*/ 107 w 216"/>
                <a:gd name="T29" fmla="*/ 217 h 217"/>
                <a:gd name="T30" fmla="*/ 81 w 216"/>
                <a:gd name="T31" fmla="*/ 214 h 217"/>
                <a:gd name="T32" fmla="*/ 53 w 216"/>
                <a:gd name="T33" fmla="*/ 202 h 217"/>
                <a:gd name="T34" fmla="*/ 31 w 216"/>
                <a:gd name="T35" fmla="*/ 185 h 217"/>
                <a:gd name="T36" fmla="*/ 14 w 216"/>
                <a:gd name="T37" fmla="*/ 163 h 217"/>
                <a:gd name="T38" fmla="*/ 3 w 216"/>
                <a:gd name="T39" fmla="*/ 136 h 217"/>
                <a:gd name="T40" fmla="*/ 0 w 216"/>
                <a:gd name="T41" fmla="*/ 110 h 217"/>
                <a:gd name="T42" fmla="*/ 3 w 216"/>
                <a:gd name="T43" fmla="*/ 82 h 217"/>
                <a:gd name="T44" fmla="*/ 14 w 216"/>
                <a:gd name="T45" fmla="*/ 54 h 217"/>
                <a:gd name="T46" fmla="*/ 28 w 216"/>
                <a:gd name="T47" fmla="*/ 35 h 217"/>
                <a:gd name="T48" fmla="*/ 46 w 216"/>
                <a:gd name="T49" fmla="*/ 21 h 217"/>
                <a:gd name="T50" fmla="*/ 65 w 216"/>
                <a:gd name="T51" fmla="*/ 9 h 217"/>
                <a:gd name="T52" fmla="*/ 85 w 216"/>
                <a:gd name="T53" fmla="*/ 3 h 217"/>
                <a:gd name="T54" fmla="*/ 107 w 216"/>
                <a:gd name="T5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6" h="217">
                  <a:moveTo>
                    <a:pt x="107" y="0"/>
                  </a:moveTo>
                  <a:lnTo>
                    <a:pt x="135" y="5"/>
                  </a:lnTo>
                  <a:lnTo>
                    <a:pt x="162" y="15"/>
                  </a:lnTo>
                  <a:lnTo>
                    <a:pt x="182" y="29"/>
                  </a:lnTo>
                  <a:lnTo>
                    <a:pt x="198" y="48"/>
                  </a:lnTo>
                  <a:lnTo>
                    <a:pt x="209" y="69"/>
                  </a:lnTo>
                  <a:lnTo>
                    <a:pt x="215" y="92"/>
                  </a:lnTo>
                  <a:lnTo>
                    <a:pt x="216" y="116"/>
                  </a:lnTo>
                  <a:lnTo>
                    <a:pt x="212" y="139"/>
                  </a:lnTo>
                  <a:lnTo>
                    <a:pt x="201" y="163"/>
                  </a:lnTo>
                  <a:lnTo>
                    <a:pt x="188" y="182"/>
                  </a:lnTo>
                  <a:lnTo>
                    <a:pt x="171" y="197"/>
                  </a:lnTo>
                  <a:lnTo>
                    <a:pt x="151" y="208"/>
                  </a:lnTo>
                  <a:lnTo>
                    <a:pt x="129" y="214"/>
                  </a:lnTo>
                  <a:lnTo>
                    <a:pt x="107" y="217"/>
                  </a:lnTo>
                  <a:lnTo>
                    <a:pt x="81" y="214"/>
                  </a:lnTo>
                  <a:lnTo>
                    <a:pt x="53" y="202"/>
                  </a:lnTo>
                  <a:lnTo>
                    <a:pt x="31" y="185"/>
                  </a:lnTo>
                  <a:lnTo>
                    <a:pt x="14" y="163"/>
                  </a:lnTo>
                  <a:lnTo>
                    <a:pt x="3" y="136"/>
                  </a:lnTo>
                  <a:lnTo>
                    <a:pt x="0" y="110"/>
                  </a:lnTo>
                  <a:lnTo>
                    <a:pt x="3" y="82"/>
                  </a:lnTo>
                  <a:lnTo>
                    <a:pt x="14" y="54"/>
                  </a:lnTo>
                  <a:lnTo>
                    <a:pt x="28" y="35"/>
                  </a:lnTo>
                  <a:lnTo>
                    <a:pt x="46" y="21"/>
                  </a:lnTo>
                  <a:lnTo>
                    <a:pt x="65" y="9"/>
                  </a:lnTo>
                  <a:lnTo>
                    <a:pt x="85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Freeform 26"/>
          <p:cNvSpPr>
            <a:spLocks noEditPoints="1"/>
          </p:cNvSpPr>
          <p:nvPr/>
        </p:nvSpPr>
        <p:spPr bwMode="auto">
          <a:xfrm>
            <a:off x="7316685" y="3345773"/>
            <a:ext cx="228152" cy="322780"/>
          </a:xfrm>
          <a:custGeom>
            <a:avLst/>
            <a:gdLst>
              <a:gd name="T0" fmla="*/ 301 w 393"/>
              <a:gd name="T1" fmla="*/ 110 h 556"/>
              <a:gd name="T2" fmla="*/ 288 w 393"/>
              <a:gd name="T3" fmla="*/ 176 h 556"/>
              <a:gd name="T4" fmla="*/ 260 w 393"/>
              <a:gd name="T5" fmla="*/ 229 h 556"/>
              <a:gd name="T6" fmla="*/ 241 w 393"/>
              <a:gd name="T7" fmla="*/ 248 h 556"/>
              <a:gd name="T8" fmla="*/ 235 w 393"/>
              <a:gd name="T9" fmla="*/ 251 h 556"/>
              <a:gd name="T10" fmla="*/ 227 w 393"/>
              <a:gd name="T11" fmla="*/ 257 h 556"/>
              <a:gd name="T12" fmla="*/ 217 w 393"/>
              <a:gd name="T13" fmla="*/ 289 h 556"/>
              <a:gd name="T14" fmla="*/ 211 w 393"/>
              <a:gd name="T15" fmla="*/ 330 h 556"/>
              <a:gd name="T16" fmla="*/ 210 w 393"/>
              <a:gd name="T17" fmla="*/ 362 h 556"/>
              <a:gd name="T18" fmla="*/ 227 w 393"/>
              <a:gd name="T19" fmla="*/ 374 h 556"/>
              <a:gd name="T20" fmla="*/ 266 w 393"/>
              <a:gd name="T21" fmla="*/ 403 h 556"/>
              <a:gd name="T22" fmla="*/ 292 w 393"/>
              <a:gd name="T23" fmla="*/ 427 h 556"/>
              <a:gd name="T24" fmla="*/ 302 w 393"/>
              <a:gd name="T25" fmla="*/ 447 h 556"/>
              <a:gd name="T26" fmla="*/ 98 w 393"/>
              <a:gd name="T27" fmla="*/ 461 h 556"/>
              <a:gd name="T28" fmla="*/ 112 w 393"/>
              <a:gd name="T29" fmla="*/ 428 h 556"/>
              <a:gd name="T30" fmla="*/ 139 w 393"/>
              <a:gd name="T31" fmla="*/ 400 h 556"/>
              <a:gd name="T32" fmla="*/ 160 w 393"/>
              <a:gd name="T33" fmla="*/ 384 h 556"/>
              <a:gd name="T34" fmla="*/ 179 w 393"/>
              <a:gd name="T35" fmla="*/ 374 h 556"/>
              <a:gd name="T36" fmla="*/ 192 w 393"/>
              <a:gd name="T37" fmla="*/ 368 h 556"/>
              <a:gd name="T38" fmla="*/ 191 w 393"/>
              <a:gd name="T39" fmla="*/ 337 h 556"/>
              <a:gd name="T40" fmla="*/ 182 w 393"/>
              <a:gd name="T41" fmla="*/ 291 h 556"/>
              <a:gd name="T42" fmla="*/ 172 w 393"/>
              <a:gd name="T43" fmla="*/ 263 h 556"/>
              <a:gd name="T44" fmla="*/ 166 w 393"/>
              <a:gd name="T45" fmla="*/ 254 h 556"/>
              <a:gd name="T46" fmla="*/ 129 w 393"/>
              <a:gd name="T47" fmla="*/ 226 h 556"/>
              <a:gd name="T48" fmla="*/ 104 w 393"/>
              <a:gd name="T49" fmla="*/ 175 h 556"/>
              <a:gd name="T50" fmla="*/ 93 w 393"/>
              <a:gd name="T51" fmla="*/ 110 h 556"/>
              <a:gd name="T52" fmla="*/ 60 w 393"/>
              <a:gd name="T53" fmla="*/ 121 h 556"/>
              <a:gd name="T54" fmla="*/ 81 w 393"/>
              <a:gd name="T55" fmla="*/ 189 h 556"/>
              <a:gd name="T56" fmla="*/ 115 w 393"/>
              <a:gd name="T57" fmla="*/ 244 h 556"/>
              <a:gd name="T58" fmla="*/ 154 w 393"/>
              <a:gd name="T59" fmla="*/ 276 h 556"/>
              <a:gd name="T60" fmla="*/ 115 w 393"/>
              <a:gd name="T61" fmla="*/ 310 h 556"/>
              <a:gd name="T62" fmla="*/ 81 w 393"/>
              <a:gd name="T63" fmla="*/ 364 h 556"/>
              <a:gd name="T64" fmla="*/ 60 w 393"/>
              <a:gd name="T65" fmla="*/ 433 h 556"/>
              <a:gd name="T66" fmla="*/ 338 w 393"/>
              <a:gd name="T67" fmla="*/ 469 h 556"/>
              <a:gd name="T68" fmla="*/ 324 w 393"/>
              <a:gd name="T69" fmla="*/ 396 h 556"/>
              <a:gd name="T70" fmla="*/ 298 w 393"/>
              <a:gd name="T71" fmla="*/ 334 h 556"/>
              <a:gd name="T72" fmla="*/ 258 w 393"/>
              <a:gd name="T73" fmla="*/ 291 h 556"/>
              <a:gd name="T74" fmla="*/ 258 w 393"/>
              <a:gd name="T75" fmla="*/ 263 h 556"/>
              <a:gd name="T76" fmla="*/ 298 w 393"/>
              <a:gd name="T77" fmla="*/ 219 h 556"/>
              <a:gd name="T78" fmla="*/ 324 w 393"/>
              <a:gd name="T79" fmla="*/ 156 h 556"/>
              <a:gd name="T80" fmla="*/ 338 w 393"/>
              <a:gd name="T81" fmla="*/ 84 h 556"/>
              <a:gd name="T82" fmla="*/ 0 w 393"/>
              <a:gd name="T83" fmla="*/ 0 h 556"/>
              <a:gd name="T84" fmla="*/ 393 w 393"/>
              <a:gd name="T85" fmla="*/ 53 h 556"/>
              <a:gd name="T86" fmla="*/ 371 w 393"/>
              <a:gd name="T87" fmla="*/ 66 h 556"/>
              <a:gd name="T88" fmla="*/ 362 w 393"/>
              <a:gd name="T89" fmla="*/ 148 h 556"/>
              <a:gd name="T90" fmla="*/ 336 w 393"/>
              <a:gd name="T91" fmla="*/ 220 h 556"/>
              <a:gd name="T92" fmla="*/ 295 w 393"/>
              <a:gd name="T93" fmla="*/ 276 h 556"/>
              <a:gd name="T94" fmla="*/ 336 w 393"/>
              <a:gd name="T95" fmla="*/ 333 h 556"/>
              <a:gd name="T96" fmla="*/ 362 w 393"/>
              <a:gd name="T97" fmla="*/ 405 h 556"/>
              <a:gd name="T98" fmla="*/ 371 w 393"/>
              <a:gd name="T99" fmla="*/ 487 h 556"/>
              <a:gd name="T100" fmla="*/ 393 w 393"/>
              <a:gd name="T101" fmla="*/ 503 h 556"/>
              <a:gd name="T102" fmla="*/ 0 w 393"/>
              <a:gd name="T103" fmla="*/ 556 h 556"/>
              <a:gd name="T104" fmla="*/ 22 w 393"/>
              <a:gd name="T105" fmla="*/ 503 h 556"/>
              <a:gd name="T106" fmla="*/ 24 w 393"/>
              <a:gd name="T107" fmla="*/ 444 h 556"/>
              <a:gd name="T108" fmla="*/ 43 w 393"/>
              <a:gd name="T109" fmla="*/ 367 h 556"/>
              <a:gd name="T110" fmla="*/ 76 w 393"/>
              <a:gd name="T111" fmla="*/ 302 h 556"/>
              <a:gd name="T112" fmla="*/ 76 w 393"/>
              <a:gd name="T113" fmla="*/ 251 h 556"/>
              <a:gd name="T114" fmla="*/ 43 w 393"/>
              <a:gd name="T115" fmla="*/ 186 h 556"/>
              <a:gd name="T116" fmla="*/ 24 w 393"/>
              <a:gd name="T117" fmla="*/ 109 h 556"/>
              <a:gd name="T118" fmla="*/ 22 w 393"/>
              <a:gd name="T119" fmla="*/ 53 h 556"/>
              <a:gd name="T120" fmla="*/ 0 w 393"/>
              <a:gd name="T121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3" h="556">
                <a:moveTo>
                  <a:pt x="93" y="110"/>
                </a:moveTo>
                <a:lnTo>
                  <a:pt x="301" y="110"/>
                </a:lnTo>
                <a:lnTo>
                  <a:pt x="296" y="145"/>
                </a:lnTo>
                <a:lnTo>
                  <a:pt x="288" y="176"/>
                </a:lnTo>
                <a:lnTo>
                  <a:pt x="276" y="204"/>
                </a:lnTo>
                <a:lnTo>
                  <a:pt x="260" y="229"/>
                </a:lnTo>
                <a:lnTo>
                  <a:pt x="241" y="247"/>
                </a:lnTo>
                <a:lnTo>
                  <a:pt x="241" y="248"/>
                </a:lnTo>
                <a:lnTo>
                  <a:pt x="238" y="248"/>
                </a:lnTo>
                <a:lnTo>
                  <a:pt x="235" y="251"/>
                </a:lnTo>
                <a:lnTo>
                  <a:pt x="232" y="254"/>
                </a:lnTo>
                <a:lnTo>
                  <a:pt x="227" y="257"/>
                </a:lnTo>
                <a:lnTo>
                  <a:pt x="222" y="270"/>
                </a:lnTo>
                <a:lnTo>
                  <a:pt x="217" y="289"/>
                </a:lnTo>
                <a:lnTo>
                  <a:pt x="213" y="310"/>
                </a:lnTo>
                <a:lnTo>
                  <a:pt x="211" y="330"/>
                </a:lnTo>
                <a:lnTo>
                  <a:pt x="210" y="349"/>
                </a:lnTo>
                <a:lnTo>
                  <a:pt x="210" y="362"/>
                </a:lnTo>
                <a:lnTo>
                  <a:pt x="210" y="368"/>
                </a:lnTo>
                <a:lnTo>
                  <a:pt x="227" y="374"/>
                </a:lnTo>
                <a:lnTo>
                  <a:pt x="247" y="386"/>
                </a:lnTo>
                <a:lnTo>
                  <a:pt x="266" y="403"/>
                </a:lnTo>
                <a:lnTo>
                  <a:pt x="280" y="417"/>
                </a:lnTo>
                <a:lnTo>
                  <a:pt x="292" y="427"/>
                </a:lnTo>
                <a:lnTo>
                  <a:pt x="299" y="437"/>
                </a:lnTo>
                <a:lnTo>
                  <a:pt x="302" y="447"/>
                </a:lnTo>
                <a:lnTo>
                  <a:pt x="305" y="461"/>
                </a:lnTo>
                <a:lnTo>
                  <a:pt x="98" y="461"/>
                </a:lnTo>
                <a:lnTo>
                  <a:pt x="103" y="443"/>
                </a:lnTo>
                <a:lnTo>
                  <a:pt x="112" y="428"/>
                </a:lnTo>
                <a:lnTo>
                  <a:pt x="123" y="414"/>
                </a:lnTo>
                <a:lnTo>
                  <a:pt x="139" y="400"/>
                </a:lnTo>
                <a:lnTo>
                  <a:pt x="157" y="386"/>
                </a:lnTo>
                <a:lnTo>
                  <a:pt x="160" y="384"/>
                </a:lnTo>
                <a:lnTo>
                  <a:pt x="167" y="378"/>
                </a:lnTo>
                <a:lnTo>
                  <a:pt x="179" y="374"/>
                </a:lnTo>
                <a:lnTo>
                  <a:pt x="194" y="370"/>
                </a:lnTo>
                <a:lnTo>
                  <a:pt x="192" y="368"/>
                </a:lnTo>
                <a:lnTo>
                  <a:pt x="192" y="368"/>
                </a:lnTo>
                <a:lnTo>
                  <a:pt x="191" y="337"/>
                </a:lnTo>
                <a:lnTo>
                  <a:pt x="188" y="311"/>
                </a:lnTo>
                <a:lnTo>
                  <a:pt x="182" y="291"/>
                </a:lnTo>
                <a:lnTo>
                  <a:pt x="176" y="274"/>
                </a:lnTo>
                <a:lnTo>
                  <a:pt x="172" y="263"/>
                </a:lnTo>
                <a:lnTo>
                  <a:pt x="167" y="257"/>
                </a:lnTo>
                <a:lnTo>
                  <a:pt x="166" y="254"/>
                </a:lnTo>
                <a:lnTo>
                  <a:pt x="148" y="244"/>
                </a:lnTo>
                <a:lnTo>
                  <a:pt x="129" y="226"/>
                </a:lnTo>
                <a:lnTo>
                  <a:pt x="115" y="203"/>
                </a:lnTo>
                <a:lnTo>
                  <a:pt x="104" y="175"/>
                </a:lnTo>
                <a:lnTo>
                  <a:pt x="97" y="144"/>
                </a:lnTo>
                <a:lnTo>
                  <a:pt x="93" y="110"/>
                </a:lnTo>
                <a:close/>
                <a:moveTo>
                  <a:pt x="56" y="84"/>
                </a:moveTo>
                <a:lnTo>
                  <a:pt x="60" y="121"/>
                </a:lnTo>
                <a:lnTo>
                  <a:pt x="69" y="156"/>
                </a:lnTo>
                <a:lnTo>
                  <a:pt x="81" y="189"/>
                </a:lnTo>
                <a:lnTo>
                  <a:pt x="95" y="219"/>
                </a:lnTo>
                <a:lnTo>
                  <a:pt x="115" y="244"/>
                </a:lnTo>
                <a:lnTo>
                  <a:pt x="135" y="263"/>
                </a:lnTo>
                <a:lnTo>
                  <a:pt x="154" y="276"/>
                </a:lnTo>
                <a:lnTo>
                  <a:pt x="135" y="291"/>
                </a:lnTo>
                <a:lnTo>
                  <a:pt x="115" y="310"/>
                </a:lnTo>
                <a:lnTo>
                  <a:pt x="95" y="334"/>
                </a:lnTo>
                <a:lnTo>
                  <a:pt x="81" y="364"/>
                </a:lnTo>
                <a:lnTo>
                  <a:pt x="69" y="396"/>
                </a:lnTo>
                <a:lnTo>
                  <a:pt x="60" y="433"/>
                </a:lnTo>
                <a:lnTo>
                  <a:pt x="56" y="469"/>
                </a:lnTo>
                <a:lnTo>
                  <a:pt x="338" y="469"/>
                </a:lnTo>
                <a:lnTo>
                  <a:pt x="333" y="433"/>
                </a:lnTo>
                <a:lnTo>
                  <a:pt x="324" y="396"/>
                </a:lnTo>
                <a:lnTo>
                  <a:pt x="313" y="364"/>
                </a:lnTo>
                <a:lnTo>
                  <a:pt x="298" y="334"/>
                </a:lnTo>
                <a:lnTo>
                  <a:pt x="279" y="310"/>
                </a:lnTo>
                <a:lnTo>
                  <a:pt x="258" y="291"/>
                </a:lnTo>
                <a:lnTo>
                  <a:pt x="239" y="276"/>
                </a:lnTo>
                <a:lnTo>
                  <a:pt x="258" y="263"/>
                </a:lnTo>
                <a:lnTo>
                  <a:pt x="279" y="244"/>
                </a:lnTo>
                <a:lnTo>
                  <a:pt x="298" y="219"/>
                </a:lnTo>
                <a:lnTo>
                  <a:pt x="313" y="189"/>
                </a:lnTo>
                <a:lnTo>
                  <a:pt x="324" y="156"/>
                </a:lnTo>
                <a:lnTo>
                  <a:pt x="333" y="121"/>
                </a:lnTo>
                <a:lnTo>
                  <a:pt x="338" y="84"/>
                </a:lnTo>
                <a:lnTo>
                  <a:pt x="56" y="84"/>
                </a:lnTo>
                <a:close/>
                <a:moveTo>
                  <a:pt x="0" y="0"/>
                </a:moveTo>
                <a:lnTo>
                  <a:pt x="393" y="0"/>
                </a:lnTo>
                <a:lnTo>
                  <a:pt x="393" y="53"/>
                </a:lnTo>
                <a:lnTo>
                  <a:pt x="371" y="53"/>
                </a:lnTo>
                <a:lnTo>
                  <a:pt x="371" y="66"/>
                </a:lnTo>
                <a:lnTo>
                  <a:pt x="370" y="109"/>
                </a:lnTo>
                <a:lnTo>
                  <a:pt x="362" y="148"/>
                </a:lnTo>
                <a:lnTo>
                  <a:pt x="351" y="186"/>
                </a:lnTo>
                <a:lnTo>
                  <a:pt x="336" y="220"/>
                </a:lnTo>
                <a:lnTo>
                  <a:pt x="317" y="251"/>
                </a:lnTo>
                <a:lnTo>
                  <a:pt x="295" y="276"/>
                </a:lnTo>
                <a:lnTo>
                  <a:pt x="317" y="302"/>
                </a:lnTo>
                <a:lnTo>
                  <a:pt x="336" y="333"/>
                </a:lnTo>
                <a:lnTo>
                  <a:pt x="351" y="367"/>
                </a:lnTo>
                <a:lnTo>
                  <a:pt x="362" y="405"/>
                </a:lnTo>
                <a:lnTo>
                  <a:pt x="370" y="444"/>
                </a:lnTo>
                <a:lnTo>
                  <a:pt x="371" y="487"/>
                </a:lnTo>
                <a:lnTo>
                  <a:pt x="371" y="503"/>
                </a:lnTo>
                <a:lnTo>
                  <a:pt x="393" y="503"/>
                </a:lnTo>
                <a:lnTo>
                  <a:pt x="393" y="556"/>
                </a:lnTo>
                <a:lnTo>
                  <a:pt x="0" y="556"/>
                </a:lnTo>
                <a:lnTo>
                  <a:pt x="0" y="503"/>
                </a:lnTo>
                <a:lnTo>
                  <a:pt x="22" y="503"/>
                </a:lnTo>
                <a:lnTo>
                  <a:pt x="22" y="487"/>
                </a:lnTo>
                <a:lnTo>
                  <a:pt x="24" y="444"/>
                </a:lnTo>
                <a:lnTo>
                  <a:pt x="31" y="405"/>
                </a:lnTo>
                <a:lnTo>
                  <a:pt x="43" y="367"/>
                </a:lnTo>
                <a:lnTo>
                  <a:pt x="57" y="333"/>
                </a:lnTo>
                <a:lnTo>
                  <a:pt x="76" y="302"/>
                </a:lnTo>
                <a:lnTo>
                  <a:pt x="100" y="276"/>
                </a:lnTo>
                <a:lnTo>
                  <a:pt x="76" y="251"/>
                </a:lnTo>
                <a:lnTo>
                  <a:pt x="57" y="220"/>
                </a:lnTo>
                <a:lnTo>
                  <a:pt x="43" y="186"/>
                </a:lnTo>
                <a:lnTo>
                  <a:pt x="31" y="148"/>
                </a:lnTo>
                <a:lnTo>
                  <a:pt x="24" y="109"/>
                </a:lnTo>
                <a:lnTo>
                  <a:pt x="22" y="66"/>
                </a:lnTo>
                <a:lnTo>
                  <a:pt x="22" y="53"/>
                </a:lnTo>
                <a:lnTo>
                  <a:pt x="0" y="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1" name="Group 20"/>
          <p:cNvGrpSpPr/>
          <p:nvPr/>
        </p:nvGrpSpPr>
        <p:grpSpPr>
          <a:xfrm>
            <a:off x="5027008" y="2448496"/>
            <a:ext cx="334974" cy="334392"/>
            <a:chOff x="2098227" y="2071495"/>
            <a:chExt cx="526158" cy="525244"/>
          </a:xfrm>
          <a:solidFill>
            <a:schemeClr val="bg1"/>
          </a:solidFill>
          <a:effectLst/>
          <a:scene3d>
            <a:camera prst="orthographicFront"/>
            <a:lightRig rig="threePt" dir="t"/>
          </a:scene3d>
        </p:grpSpPr>
        <p:sp>
          <p:nvSpPr>
            <p:cNvPr id="22" name="Freeform 29"/>
            <p:cNvSpPr>
              <a:spLocks/>
            </p:cNvSpPr>
            <p:nvPr/>
          </p:nvSpPr>
          <p:spPr bwMode="auto">
            <a:xfrm>
              <a:off x="2098227" y="2071495"/>
              <a:ext cx="526158" cy="525244"/>
            </a:xfrm>
            <a:custGeom>
              <a:avLst/>
              <a:gdLst>
                <a:gd name="T0" fmla="*/ 13 w 577"/>
                <a:gd name="T1" fmla="*/ 0 h 576"/>
                <a:gd name="T2" fmla="*/ 18 w 577"/>
                <a:gd name="T3" fmla="*/ 1 h 576"/>
                <a:gd name="T4" fmla="*/ 22 w 577"/>
                <a:gd name="T5" fmla="*/ 3 h 576"/>
                <a:gd name="T6" fmla="*/ 25 w 577"/>
                <a:gd name="T7" fmla="*/ 6 h 576"/>
                <a:gd name="T8" fmla="*/ 26 w 577"/>
                <a:gd name="T9" fmla="*/ 10 h 576"/>
                <a:gd name="T10" fmla="*/ 28 w 577"/>
                <a:gd name="T11" fmla="*/ 14 h 576"/>
                <a:gd name="T12" fmla="*/ 28 w 577"/>
                <a:gd name="T13" fmla="*/ 548 h 576"/>
                <a:gd name="T14" fmla="*/ 562 w 577"/>
                <a:gd name="T15" fmla="*/ 548 h 576"/>
                <a:gd name="T16" fmla="*/ 566 w 577"/>
                <a:gd name="T17" fmla="*/ 549 h 576"/>
                <a:gd name="T18" fmla="*/ 571 w 577"/>
                <a:gd name="T19" fmla="*/ 551 h 576"/>
                <a:gd name="T20" fmla="*/ 574 w 577"/>
                <a:gd name="T21" fmla="*/ 554 h 576"/>
                <a:gd name="T22" fmla="*/ 575 w 577"/>
                <a:gd name="T23" fmla="*/ 558 h 576"/>
                <a:gd name="T24" fmla="*/ 577 w 577"/>
                <a:gd name="T25" fmla="*/ 563 h 576"/>
                <a:gd name="T26" fmla="*/ 575 w 577"/>
                <a:gd name="T27" fmla="*/ 567 h 576"/>
                <a:gd name="T28" fmla="*/ 574 w 577"/>
                <a:gd name="T29" fmla="*/ 570 h 576"/>
                <a:gd name="T30" fmla="*/ 571 w 577"/>
                <a:gd name="T31" fmla="*/ 573 h 576"/>
                <a:gd name="T32" fmla="*/ 566 w 577"/>
                <a:gd name="T33" fmla="*/ 576 h 576"/>
                <a:gd name="T34" fmla="*/ 562 w 577"/>
                <a:gd name="T35" fmla="*/ 576 h 576"/>
                <a:gd name="T36" fmla="*/ 13 w 577"/>
                <a:gd name="T37" fmla="*/ 576 h 576"/>
                <a:gd name="T38" fmla="*/ 9 w 577"/>
                <a:gd name="T39" fmla="*/ 576 h 576"/>
                <a:gd name="T40" fmla="*/ 6 w 577"/>
                <a:gd name="T41" fmla="*/ 573 h 576"/>
                <a:gd name="T42" fmla="*/ 3 w 577"/>
                <a:gd name="T43" fmla="*/ 570 h 576"/>
                <a:gd name="T44" fmla="*/ 0 w 577"/>
                <a:gd name="T45" fmla="*/ 567 h 576"/>
                <a:gd name="T46" fmla="*/ 0 w 577"/>
                <a:gd name="T47" fmla="*/ 563 h 576"/>
                <a:gd name="T48" fmla="*/ 0 w 577"/>
                <a:gd name="T49" fmla="*/ 14 h 576"/>
                <a:gd name="T50" fmla="*/ 1 w 577"/>
                <a:gd name="T51" fmla="*/ 9 h 576"/>
                <a:gd name="T52" fmla="*/ 4 w 577"/>
                <a:gd name="T53" fmla="*/ 4 h 576"/>
                <a:gd name="T54" fmla="*/ 9 w 577"/>
                <a:gd name="T55" fmla="*/ 1 h 576"/>
                <a:gd name="T56" fmla="*/ 13 w 577"/>
                <a:gd name="T5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7" h="576">
                  <a:moveTo>
                    <a:pt x="13" y="0"/>
                  </a:moveTo>
                  <a:lnTo>
                    <a:pt x="18" y="1"/>
                  </a:lnTo>
                  <a:lnTo>
                    <a:pt x="22" y="3"/>
                  </a:lnTo>
                  <a:lnTo>
                    <a:pt x="25" y="6"/>
                  </a:lnTo>
                  <a:lnTo>
                    <a:pt x="26" y="10"/>
                  </a:lnTo>
                  <a:lnTo>
                    <a:pt x="28" y="14"/>
                  </a:lnTo>
                  <a:lnTo>
                    <a:pt x="28" y="548"/>
                  </a:lnTo>
                  <a:lnTo>
                    <a:pt x="562" y="548"/>
                  </a:lnTo>
                  <a:lnTo>
                    <a:pt x="566" y="549"/>
                  </a:lnTo>
                  <a:lnTo>
                    <a:pt x="571" y="551"/>
                  </a:lnTo>
                  <a:lnTo>
                    <a:pt x="574" y="554"/>
                  </a:lnTo>
                  <a:lnTo>
                    <a:pt x="575" y="558"/>
                  </a:lnTo>
                  <a:lnTo>
                    <a:pt x="577" y="563"/>
                  </a:lnTo>
                  <a:lnTo>
                    <a:pt x="575" y="567"/>
                  </a:lnTo>
                  <a:lnTo>
                    <a:pt x="574" y="570"/>
                  </a:lnTo>
                  <a:lnTo>
                    <a:pt x="571" y="573"/>
                  </a:lnTo>
                  <a:lnTo>
                    <a:pt x="566" y="576"/>
                  </a:lnTo>
                  <a:lnTo>
                    <a:pt x="562" y="576"/>
                  </a:lnTo>
                  <a:lnTo>
                    <a:pt x="13" y="576"/>
                  </a:lnTo>
                  <a:lnTo>
                    <a:pt x="9" y="576"/>
                  </a:lnTo>
                  <a:lnTo>
                    <a:pt x="6" y="573"/>
                  </a:lnTo>
                  <a:lnTo>
                    <a:pt x="3" y="570"/>
                  </a:lnTo>
                  <a:lnTo>
                    <a:pt x="0" y="567"/>
                  </a:lnTo>
                  <a:lnTo>
                    <a:pt x="0" y="563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2159324" y="2226515"/>
              <a:ext cx="104867" cy="32098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2307961" y="2102499"/>
              <a:ext cx="104867" cy="44499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2456598" y="2243841"/>
              <a:ext cx="105779" cy="30365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66800" y="3160198"/>
            <a:ext cx="2479428" cy="903597"/>
            <a:chOff x="1284085" y="1731435"/>
            <a:chExt cx="2479428" cy="903597"/>
          </a:xfrm>
        </p:grpSpPr>
        <p:sp>
          <p:nvSpPr>
            <p:cNvPr id="27" name="TextBox 26"/>
            <p:cNvSpPr txBox="1"/>
            <p:nvPr/>
          </p:nvSpPr>
          <p:spPr>
            <a:xfrm>
              <a:off x="1293812" y="2136434"/>
              <a:ext cx="2469701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4085" y="1731435"/>
              <a:ext cx="2479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Sample Text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28865" y="4727556"/>
            <a:ext cx="2479428" cy="913325"/>
            <a:chOff x="1284085" y="4299538"/>
            <a:chExt cx="2479428" cy="913325"/>
          </a:xfrm>
        </p:grpSpPr>
        <p:sp>
          <p:nvSpPr>
            <p:cNvPr id="30" name="TextBox 29"/>
            <p:cNvSpPr txBox="1"/>
            <p:nvPr/>
          </p:nvSpPr>
          <p:spPr>
            <a:xfrm>
              <a:off x="1284085" y="4714265"/>
              <a:ext cx="2469701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84085" y="4299538"/>
              <a:ext cx="2479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Sample Text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796019" y="1787921"/>
            <a:ext cx="2479428" cy="897114"/>
            <a:chOff x="7908621" y="1669825"/>
            <a:chExt cx="2479428" cy="897114"/>
          </a:xfrm>
        </p:grpSpPr>
        <p:sp>
          <p:nvSpPr>
            <p:cNvPr id="28" name="TextBox 27"/>
            <p:cNvSpPr txBox="1"/>
            <p:nvPr/>
          </p:nvSpPr>
          <p:spPr>
            <a:xfrm>
              <a:off x="7908621" y="2068341"/>
              <a:ext cx="2469701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08621" y="1669825"/>
              <a:ext cx="2479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Sample Text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438643" y="3289135"/>
            <a:ext cx="2479428" cy="906840"/>
            <a:chOff x="8346366" y="3177614"/>
            <a:chExt cx="2479428" cy="906840"/>
          </a:xfrm>
        </p:grpSpPr>
        <p:sp>
          <p:nvSpPr>
            <p:cNvPr id="29" name="TextBox 28"/>
            <p:cNvSpPr txBox="1"/>
            <p:nvPr/>
          </p:nvSpPr>
          <p:spPr>
            <a:xfrm>
              <a:off x="8346366" y="3585856"/>
              <a:ext cx="2469701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46366" y="3177614"/>
              <a:ext cx="2479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13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Seasonal Effect (graph)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7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C29669A-170F-4E9D-8149-B01905DC2FD2}"/>
              </a:ext>
            </a:extLst>
          </p:cNvPr>
          <p:cNvSpPr/>
          <p:nvPr/>
        </p:nvSpPr>
        <p:spPr>
          <a:xfrm>
            <a:off x="360898" y="4463995"/>
            <a:ext cx="3639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  <a:latin typeface="+mn-lt"/>
              </a:rPr>
              <a:t>Your title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CA7C6-AAD3-4C2D-8794-C89F35A91C34}"/>
              </a:ext>
            </a:extLst>
          </p:cNvPr>
          <p:cNvSpPr/>
          <p:nvPr/>
        </p:nvSpPr>
        <p:spPr>
          <a:xfrm>
            <a:off x="757001" y="4996828"/>
            <a:ext cx="2734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latin typeface="+mn-lt"/>
              </a:rPr>
              <a:t>Lorem ipsum </a:t>
            </a:r>
            <a:r>
              <a:rPr lang="en-IN" sz="1800" dirty="0" err="1">
                <a:latin typeface="+mn-lt"/>
              </a:rPr>
              <a:t>dolor</a:t>
            </a:r>
            <a:r>
              <a:rPr lang="en-IN" sz="1800" dirty="0">
                <a:latin typeface="+mn-lt"/>
              </a:rPr>
              <a:t> sit </a:t>
            </a:r>
            <a:r>
              <a:rPr lang="en-IN" sz="1800" dirty="0" err="1">
                <a:latin typeface="+mn-lt"/>
              </a:rPr>
              <a:t>amet</a:t>
            </a:r>
            <a:r>
              <a:rPr lang="en-IN" sz="1800" dirty="0">
                <a:latin typeface="+mn-lt"/>
              </a:rPr>
              <a:t>, </a:t>
            </a:r>
            <a:r>
              <a:rPr lang="en-IN" sz="1800" dirty="0" err="1">
                <a:latin typeface="+mn-lt"/>
              </a:rPr>
              <a:t>consectetur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adipiscing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elit</a:t>
            </a:r>
            <a:r>
              <a:rPr lang="en-IN" sz="1800" dirty="0">
                <a:latin typeface="+mn-lt"/>
              </a:rPr>
              <a:t>  </a:t>
            </a:r>
            <a:r>
              <a:rPr lang="en-IN" sz="1800" dirty="0" err="1">
                <a:latin typeface="+mn-lt"/>
              </a:rPr>
              <a:t>Sed</a:t>
            </a:r>
            <a:r>
              <a:rPr lang="en-IN" sz="1800" dirty="0">
                <a:latin typeface="+mn-lt"/>
              </a:rPr>
              <a:t> do </a:t>
            </a:r>
            <a:r>
              <a:rPr lang="en-IN" sz="1800" dirty="0" err="1">
                <a:latin typeface="+mn-lt"/>
              </a:rPr>
              <a:t>eiusmod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tempor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incididunt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ut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labore</a:t>
            </a:r>
            <a:r>
              <a:rPr lang="en-IN" sz="1800" dirty="0">
                <a:latin typeface="+mn-lt"/>
              </a:rPr>
              <a:t> et dolore magna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F0AABC-6FFE-4BD5-AC5A-A1429AC60F0C}"/>
              </a:ext>
            </a:extLst>
          </p:cNvPr>
          <p:cNvSpPr/>
          <p:nvPr/>
        </p:nvSpPr>
        <p:spPr>
          <a:xfrm>
            <a:off x="4294065" y="4463995"/>
            <a:ext cx="3639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+mn-lt"/>
              </a:rPr>
              <a:t>Your title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4C7A4B-109A-4577-BE1E-D7711A7F5FF4}"/>
              </a:ext>
            </a:extLst>
          </p:cNvPr>
          <p:cNvSpPr/>
          <p:nvPr/>
        </p:nvSpPr>
        <p:spPr>
          <a:xfrm>
            <a:off x="4690168" y="4996828"/>
            <a:ext cx="2734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latin typeface="+mn-lt"/>
              </a:rPr>
              <a:t>Lorem ipsum </a:t>
            </a:r>
            <a:r>
              <a:rPr lang="en-IN" sz="1800" dirty="0" err="1">
                <a:latin typeface="+mn-lt"/>
              </a:rPr>
              <a:t>dolor</a:t>
            </a:r>
            <a:r>
              <a:rPr lang="en-IN" sz="1800" dirty="0">
                <a:latin typeface="+mn-lt"/>
              </a:rPr>
              <a:t> sit </a:t>
            </a:r>
            <a:r>
              <a:rPr lang="en-IN" sz="1800" dirty="0" err="1">
                <a:latin typeface="+mn-lt"/>
              </a:rPr>
              <a:t>amet</a:t>
            </a:r>
            <a:r>
              <a:rPr lang="en-IN" sz="1800" dirty="0">
                <a:latin typeface="+mn-lt"/>
              </a:rPr>
              <a:t>, </a:t>
            </a:r>
            <a:r>
              <a:rPr lang="en-IN" sz="1800" dirty="0" err="1">
                <a:latin typeface="+mn-lt"/>
              </a:rPr>
              <a:t>consectetur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adipiscing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elit</a:t>
            </a:r>
            <a:r>
              <a:rPr lang="en-IN" sz="1800" dirty="0">
                <a:latin typeface="+mn-lt"/>
              </a:rPr>
              <a:t>  </a:t>
            </a:r>
            <a:r>
              <a:rPr lang="en-IN" sz="1800" dirty="0" err="1">
                <a:latin typeface="+mn-lt"/>
              </a:rPr>
              <a:t>Sed</a:t>
            </a:r>
            <a:r>
              <a:rPr lang="en-IN" sz="1800" dirty="0">
                <a:latin typeface="+mn-lt"/>
              </a:rPr>
              <a:t> do </a:t>
            </a:r>
            <a:r>
              <a:rPr lang="en-IN" sz="1800" dirty="0" err="1">
                <a:latin typeface="+mn-lt"/>
              </a:rPr>
              <a:t>eiusmod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tempor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incididunt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ut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labore</a:t>
            </a:r>
            <a:r>
              <a:rPr lang="en-IN" sz="1800" dirty="0">
                <a:latin typeface="+mn-lt"/>
              </a:rPr>
              <a:t> et dolore magna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0E74A7-CA0A-4FB7-B6A4-8EB994750939}"/>
              </a:ext>
            </a:extLst>
          </p:cNvPr>
          <p:cNvSpPr/>
          <p:nvPr/>
        </p:nvSpPr>
        <p:spPr>
          <a:xfrm>
            <a:off x="8246281" y="4463995"/>
            <a:ext cx="3639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accent3"/>
                </a:solidFill>
                <a:latin typeface="+mn-lt"/>
              </a:rPr>
              <a:t>Your title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8386BC-B910-4028-B8C8-3D759D7C1364}"/>
              </a:ext>
            </a:extLst>
          </p:cNvPr>
          <p:cNvSpPr/>
          <p:nvPr/>
        </p:nvSpPr>
        <p:spPr>
          <a:xfrm>
            <a:off x="8642384" y="4996828"/>
            <a:ext cx="2734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latin typeface="+mn-lt"/>
              </a:rPr>
              <a:t>Lorem ipsum </a:t>
            </a:r>
            <a:r>
              <a:rPr lang="en-IN" sz="1800" dirty="0" err="1">
                <a:latin typeface="+mn-lt"/>
              </a:rPr>
              <a:t>dolor</a:t>
            </a:r>
            <a:r>
              <a:rPr lang="en-IN" sz="1800" dirty="0">
                <a:latin typeface="+mn-lt"/>
              </a:rPr>
              <a:t> sit </a:t>
            </a:r>
            <a:r>
              <a:rPr lang="en-IN" sz="1800" dirty="0" err="1">
                <a:latin typeface="+mn-lt"/>
              </a:rPr>
              <a:t>amet</a:t>
            </a:r>
            <a:r>
              <a:rPr lang="en-IN" sz="1800" dirty="0">
                <a:latin typeface="+mn-lt"/>
              </a:rPr>
              <a:t>, </a:t>
            </a:r>
            <a:r>
              <a:rPr lang="en-IN" sz="1800" dirty="0" err="1">
                <a:latin typeface="+mn-lt"/>
              </a:rPr>
              <a:t>consectetur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adipiscing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elit</a:t>
            </a:r>
            <a:r>
              <a:rPr lang="en-IN" sz="1800" dirty="0">
                <a:latin typeface="+mn-lt"/>
              </a:rPr>
              <a:t>  </a:t>
            </a:r>
            <a:r>
              <a:rPr lang="en-IN" sz="1800" dirty="0" err="1">
                <a:latin typeface="+mn-lt"/>
              </a:rPr>
              <a:t>Sed</a:t>
            </a:r>
            <a:r>
              <a:rPr lang="en-IN" sz="1800" dirty="0">
                <a:latin typeface="+mn-lt"/>
              </a:rPr>
              <a:t> do </a:t>
            </a:r>
            <a:r>
              <a:rPr lang="en-IN" sz="1800" dirty="0" err="1">
                <a:latin typeface="+mn-lt"/>
              </a:rPr>
              <a:t>eiusmod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tempor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incididunt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ut</a:t>
            </a:r>
            <a:r>
              <a:rPr lang="en-IN" sz="1800" dirty="0">
                <a:latin typeface="+mn-lt"/>
              </a:rPr>
              <a:t> </a:t>
            </a:r>
            <a:r>
              <a:rPr lang="en-IN" sz="1800" dirty="0" err="1">
                <a:latin typeface="+mn-lt"/>
              </a:rPr>
              <a:t>labore</a:t>
            </a:r>
            <a:r>
              <a:rPr lang="en-IN" sz="1800" dirty="0">
                <a:latin typeface="+mn-lt"/>
              </a:rPr>
              <a:t> et dolore magna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1B3C65-302E-4C7F-B98A-5E1737AD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1836"/>
            <a:ext cx="10820400" cy="701731"/>
          </a:xfrm>
        </p:spPr>
        <p:txBody>
          <a:bodyPr/>
          <a:lstStyle/>
          <a:p>
            <a:r>
              <a:rPr lang="en-IN" dirty="0" smtClean="0"/>
              <a:t>Exploration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02629-0882-49DC-92A0-D5F48749D1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/>
              <a:t>Add your </a:t>
            </a:r>
            <a:r>
              <a:rPr lang="en-IN" dirty="0"/>
              <a:t>subtitle here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DD46FC-AA08-4948-9E38-6C4F0C8A4EE0}"/>
              </a:ext>
            </a:extLst>
          </p:cNvPr>
          <p:cNvSpPr/>
          <p:nvPr/>
        </p:nvSpPr>
        <p:spPr>
          <a:xfrm>
            <a:off x="785212" y="1812524"/>
            <a:ext cx="2785302" cy="2785302"/>
          </a:xfrm>
          <a:prstGeom prst="ellipse">
            <a:avLst/>
          </a:prstGeom>
          <a:solidFill>
            <a:schemeClr val="bg1">
              <a:alpha val="7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8730D775-DAB3-4181-89A7-B443335720E3}"/>
              </a:ext>
            </a:extLst>
          </p:cNvPr>
          <p:cNvSpPr>
            <a:spLocks/>
          </p:cNvSpPr>
          <p:nvPr/>
        </p:nvSpPr>
        <p:spPr bwMode="auto">
          <a:xfrm>
            <a:off x="2177863" y="2092465"/>
            <a:ext cx="1100013" cy="1112041"/>
          </a:xfrm>
          <a:custGeom>
            <a:avLst/>
            <a:gdLst>
              <a:gd name="T0" fmla="*/ 0 w 2106"/>
              <a:gd name="T1" fmla="*/ 0 h 2106"/>
              <a:gd name="T2" fmla="*/ 2106 w 2106"/>
              <a:gd name="T3" fmla="*/ 2106 h 2106"/>
              <a:gd name="T4" fmla="*/ 1326 w 2106"/>
              <a:gd name="T5" fmla="*/ 2106 h 2106"/>
              <a:gd name="T6" fmla="*/ 0 w 2106"/>
              <a:gd name="T7" fmla="*/ 779 h 2106"/>
              <a:gd name="T8" fmla="*/ 0 w 2106"/>
              <a:gd name="T9" fmla="*/ 0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6" h="2106">
                <a:moveTo>
                  <a:pt x="0" y="0"/>
                </a:moveTo>
                <a:cubicBezTo>
                  <a:pt x="1163" y="0"/>
                  <a:pt x="2106" y="943"/>
                  <a:pt x="2106" y="2106"/>
                </a:cubicBezTo>
                <a:lnTo>
                  <a:pt x="1326" y="2106"/>
                </a:lnTo>
                <a:cubicBezTo>
                  <a:pt x="1326" y="1373"/>
                  <a:pt x="732" y="779"/>
                  <a:pt x="0" y="77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6CF2C88F-5C32-4EC3-AC3E-2FA4BA184639}"/>
              </a:ext>
            </a:extLst>
          </p:cNvPr>
          <p:cNvSpPr>
            <a:spLocks/>
          </p:cNvSpPr>
          <p:nvPr/>
        </p:nvSpPr>
        <p:spPr bwMode="auto">
          <a:xfrm>
            <a:off x="1077850" y="2092465"/>
            <a:ext cx="2200024" cy="2225420"/>
          </a:xfrm>
          <a:custGeom>
            <a:avLst/>
            <a:gdLst>
              <a:gd name="T0" fmla="*/ 4212 w 4212"/>
              <a:gd name="T1" fmla="*/ 2106 h 4212"/>
              <a:gd name="T2" fmla="*/ 2106 w 4212"/>
              <a:gd name="T3" fmla="*/ 4212 h 4212"/>
              <a:gd name="T4" fmla="*/ 0 w 4212"/>
              <a:gd name="T5" fmla="*/ 2106 h 4212"/>
              <a:gd name="T6" fmla="*/ 2106 w 4212"/>
              <a:gd name="T7" fmla="*/ 0 h 4212"/>
              <a:gd name="T8" fmla="*/ 2106 w 4212"/>
              <a:gd name="T9" fmla="*/ 779 h 4212"/>
              <a:gd name="T10" fmla="*/ 779 w 4212"/>
              <a:gd name="T11" fmla="*/ 2106 h 4212"/>
              <a:gd name="T12" fmla="*/ 2106 w 4212"/>
              <a:gd name="T13" fmla="*/ 3433 h 4212"/>
              <a:gd name="T14" fmla="*/ 3432 w 4212"/>
              <a:gd name="T15" fmla="*/ 2106 h 4212"/>
              <a:gd name="T16" fmla="*/ 4212 w 4212"/>
              <a:gd name="T17" fmla="*/ 2106 h 4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12" h="4212">
                <a:moveTo>
                  <a:pt x="4212" y="2106"/>
                </a:moveTo>
                <a:cubicBezTo>
                  <a:pt x="4212" y="3269"/>
                  <a:pt x="3269" y="4212"/>
                  <a:pt x="2106" y="4212"/>
                </a:cubicBezTo>
                <a:cubicBezTo>
                  <a:pt x="943" y="4212"/>
                  <a:pt x="0" y="3269"/>
                  <a:pt x="0" y="2106"/>
                </a:cubicBezTo>
                <a:cubicBezTo>
                  <a:pt x="0" y="943"/>
                  <a:pt x="943" y="0"/>
                  <a:pt x="2106" y="0"/>
                </a:cubicBezTo>
                <a:lnTo>
                  <a:pt x="2106" y="779"/>
                </a:lnTo>
                <a:cubicBezTo>
                  <a:pt x="1373" y="779"/>
                  <a:pt x="779" y="1373"/>
                  <a:pt x="779" y="2106"/>
                </a:cubicBezTo>
                <a:cubicBezTo>
                  <a:pt x="779" y="2839"/>
                  <a:pt x="1373" y="3433"/>
                  <a:pt x="2106" y="3433"/>
                </a:cubicBezTo>
                <a:cubicBezTo>
                  <a:pt x="2838" y="3433"/>
                  <a:pt x="3432" y="2839"/>
                  <a:pt x="3432" y="2106"/>
                </a:cubicBezTo>
                <a:lnTo>
                  <a:pt x="4212" y="2106"/>
                </a:lnTo>
                <a:close/>
              </a:path>
            </a:pathLst>
          </a:custGeom>
          <a:solidFill>
            <a:srgbClr val="CCCC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091B4E-003B-4AE2-A125-251741DDFEEC}"/>
              </a:ext>
            </a:extLst>
          </p:cNvPr>
          <p:cNvSpPr/>
          <p:nvPr/>
        </p:nvSpPr>
        <p:spPr>
          <a:xfrm>
            <a:off x="1535321" y="2757036"/>
            <a:ext cx="12586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  <a:latin typeface="+mn-lt"/>
              </a:rPr>
              <a:t>25%</a:t>
            </a:r>
            <a:endParaRPr lang="en-IN" sz="4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1E2700-7F01-4679-A7AB-3A3D4FD7B1A3}"/>
              </a:ext>
            </a:extLst>
          </p:cNvPr>
          <p:cNvSpPr/>
          <p:nvPr/>
        </p:nvSpPr>
        <p:spPr>
          <a:xfrm>
            <a:off x="4705988" y="1812524"/>
            <a:ext cx="2785302" cy="2785302"/>
          </a:xfrm>
          <a:prstGeom prst="ellipse">
            <a:avLst/>
          </a:prstGeom>
          <a:solidFill>
            <a:schemeClr val="bg1">
              <a:alpha val="7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39E770-3CC3-47BD-8B72-7579557C39EF}"/>
              </a:ext>
            </a:extLst>
          </p:cNvPr>
          <p:cNvGrpSpPr/>
          <p:nvPr/>
        </p:nvGrpSpPr>
        <p:grpSpPr>
          <a:xfrm>
            <a:off x="4999295" y="2092465"/>
            <a:ext cx="2198688" cy="2225420"/>
            <a:chOff x="5071631" y="2523146"/>
            <a:chExt cx="2198688" cy="2225420"/>
          </a:xfrm>
        </p:grpSpPr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E1D948B5-3E53-4D71-B9D3-11BCDDD6B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1644" y="2523146"/>
              <a:ext cx="1098675" cy="2225420"/>
            </a:xfrm>
            <a:custGeom>
              <a:avLst/>
              <a:gdLst>
                <a:gd name="T0" fmla="*/ 0 w 2106"/>
                <a:gd name="T1" fmla="*/ 0 h 4212"/>
                <a:gd name="T2" fmla="*/ 2106 w 2106"/>
                <a:gd name="T3" fmla="*/ 2106 h 4212"/>
                <a:gd name="T4" fmla="*/ 0 w 2106"/>
                <a:gd name="T5" fmla="*/ 4212 h 4212"/>
                <a:gd name="T6" fmla="*/ 0 w 2106"/>
                <a:gd name="T7" fmla="*/ 3433 h 4212"/>
                <a:gd name="T8" fmla="*/ 1327 w 2106"/>
                <a:gd name="T9" fmla="*/ 2106 h 4212"/>
                <a:gd name="T10" fmla="*/ 0 w 2106"/>
                <a:gd name="T11" fmla="*/ 779 h 4212"/>
                <a:gd name="T12" fmla="*/ 0 w 2106"/>
                <a:gd name="T13" fmla="*/ 0 h 4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6" h="4212">
                  <a:moveTo>
                    <a:pt x="0" y="0"/>
                  </a:moveTo>
                  <a:cubicBezTo>
                    <a:pt x="1163" y="0"/>
                    <a:pt x="2106" y="943"/>
                    <a:pt x="2106" y="2106"/>
                  </a:cubicBezTo>
                  <a:cubicBezTo>
                    <a:pt x="2106" y="3269"/>
                    <a:pt x="1163" y="4212"/>
                    <a:pt x="0" y="4212"/>
                  </a:cubicBezTo>
                  <a:lnTo>
                    <a:pt x="0" y="3433"/>
                  </a:lnTo>
                  <a:cubicBezTo>
                    <a:pt x="733" y="3433"/>
                    <a:pt x="1327" y="2839"/>
                    <a:pt x="1327" y="2106"/>
                  </a:cubicBezTo>
                  <a:cubicBezTo>
                    <a:pt x="1327" y="1373"/>
                    <a:pt x="733" y="779"/>
                    <a:pt x="0" y="7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BEB7F9C5-1394-41A0-AFF9-4B1E712BE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631" y="2523146"/>
              <a:ext cx="1100013" cy="2225420"/>
            </a:xfrm>
            <a:custGeom>
              <a:avLst/>
              <a:gdLst>
                <a:gd name="T0" fmla="*/ 2106 w 2106"/>
                <a:gd name="T1" fmla="*/ 4212 h 4212"/>
                <a:gd name="T2" fmla="*/ 0 w 2106"/>
                <a:gd name="T3" fmla="*/ 2106 h 4212"/>
                <a:gd name="T4" fmla="*/ 2106 w 2106"/>
                <a:gd name="T5" fmla="*/ 0 h 4212"/>
                <a:gd name="T6" fmla="*/ 2106 w 2106"/>
                <a:gd name="T7" fmla="*/ 779 h 4212"/>
                <a:gd name="T8" fmla="*/ 779 w 2106"/>
                <a:gd name="T9" fmla="*/ 2106 h 4212"/>
                <a:gd name="T10" fmla="*/ 2106 w 2106"/>
                <a:gd name="T11" fmla="*/ 3433 h 4212"/>
                <a:gd name="T12" fmla="*/ 2106 w 2106"/>
                <a:gd name="T13" fmla="*/ 4212 h 4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6" h="4212">
                  <a:moveTo>
                    <a:pt x="2106" y="4212"/>
                  </a:moveTo>
                  <a:cubicBezTo>
                    <a:pt x="943" y="4212"/>
                    <a:pt x="0" y="3269"/>
                    <a:pt x="0" y="2106"/>
                  </a:cubicBezTo>
                  <a:cubicBezTo>
                    <a:pt x="0" y="943"/>
                    <a:pt x="943" y="0"/>
                    <a:pt x="2106" y="0"/>
                  </a:cubicBezTo>
                  <a:lnTo>
                    <a:pt x="2106" y="779"/>
                  </a:lnTo>
                  <a:cubicBezTo>
                    <a:pt x="1373" y="779"/>
                    <a:pt x="779" y="1373"/>
                    <a:pt x="779" y="2106"/>
                  </a:cubicBezTo>
                  <a:cubicBezTo>
                    <a:pt x="779" y="2839"/>
                    <a:pt x="1373" y="3433"/>
                    <a:pt x="2106" y="3433"/>
                  </a:cubicBezTo>
                  <a:lnTo>
                    <a:pt x="2106" y="4212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932C32-A39F-440D-BF23-7B0AAE26F4ED}"/>
                </a:ext>
              </a:extLst>
            </p:cNvPr>
            <p:cNvSpPr/>
            <p:nvPr/>
          </p:nvSpPr>
          <p:spPr>
            <a:xfrm>
              <a:off x="5553325" y="3187717"/>
              <a:ext cx="125867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b="1" dirty="0">
                  <a:solidFill>
                    <a:schemeClr val="accent2"/>
                  </a:solidFill>
                  <a:latin typeface="+mn-lt"/>
                </a:rPr>
                <a:t>50%</a:t>
              </a:r>
              <a:endParaRPr lang="en-IN" sz="480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E69FD04B-27B6-4A51-8038-502E0C6DB996}"/>
              </a:ext>
            </a:extLst>
          </p:cNvPr>
          <p:cNvSpPr/>
          <p:nvPr/>
        </p:nvSpPr>
        <p:spPr>
          <a:xfrm>
            <a:off x="8626764" y="1812524"/>
            <a:ext cx="2785302" cy="2785302"/>
          </a:xfrm>
          <a:prstGeom prst="ellipse">
            <a:avLst/>
          </a:prstGeom>
          <a:solidFill>
            <a:schemeClr val="bg1">
              <a:alpha val="7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err="1">
              <a:solidFill>
                <a:schemeClr val="accent4"/>
              </a:solidFill>
            </a:endParaRPr>
          </a:p>
        </p:txBody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170AD0E9-2B88-4FCE-AA70-DA239F7353B3}"/>
              </a:ext>
            </a:extLst>
          </p:cNvPr>
          <p:cNvSpPr>
            <a:spLocks/>
          </p:cNvSpPr>
          <p:nvPr/>
        </p:nvSpPr>
        <p:spPr bwMode="auto">
          <a:xfrm>
            <a:off x="8919403" y="2084996"/>
            <a:ext cx="2200024" cy="2225420"/>
          </a:xfrm>
          <a:custGeom>
            <a:avLst/>
            <a:gdLst>
              <a:gd name="T0" fmla="*/ 2106 w 4212"/>
              <a:gd name="T1" fmla="*/ 0 h 4212"/>
              <a:gd name="T2" fmla="*/ 4212 w 4212"/>
              <a:gd name="T3" fmla="*/ 2106 h 4212"/>
              <a:gd name="T4" fmla="*/ 2106 w 4212"/>
              <a:gd name="T5" fmla="*/ 4212 h 4212"/>
              <a:gd name="T6" fmla="*/ 0 w 4212"/>
              <a:gd name="T7" fmla="*/ 2106 h 4212"/>
              <a:gd name="T8" fmla="*/ 780 w 4212"/>
              <a:gd name="T9" fmla="*/ 2106 h 4212"/>
              <a:gd name="T10" fmla="*/ 2106 w 4212"/>
              <a:gd name="T11" fmla="*/ 3433 h 4212"/>
              <a:gd name="T12" fmla="*/ 3433 w 4212"/>
              <a:gd name="T13" fmla="*/ 2106 h 4212"/>
              <a:gd name="T14" fmla="*/ 2106 w 4212"/>
              <a:gd name="T15" fmla="*/ 779 h 4212"/>
              <a:gd name="T16" fmla="*/ 2106 w 4212"/>
              <a:gd name="T17" fmla="*/ 0 h 4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12" h="4212">
                <a:moveTo>
                  <a:pt x="2106" y="0"/>
                </a:moveTo>
                <a:cubicBezTo>
                  <a:pt x="3269" y="0"/>
                  <a:pt x="4212" y="943"/>
                  <a:pt x="4212" y="2106"/>
                </a:cubicBezTo>
                <a:cubicBezTo>
                  <a:pt x="4212" y="3269"/>
                  <a:pt x="3269" y="4212"/>
                  <a:pt x="2106" y="4212"/>
                </a:cubicBezTo>
                <a:cubicBezTo>
                  <a:pt x="943" y="4212"/>
                  <a:pt x="0" y="3269"/>
                  <a:pt x="0" y="2106"/>
                </a:cubicBezTo>
                <a:lnTo>
                  <a:pt x="780" y="2106"/>
                </a:lnTo>
                <a:cubicBezTo>
                  <a:pt x="780" y="2839"/>
                  <a:pt x="1374" y="3433"/>
                  <a:pt x="2106" y="3433"/>
                </a:cubicBezTo>
                <a:cubicBezTo>
                  <a:pt x="2839" y="3433"/>
                  <a:pt x="3433" y="2839"/>
                  <a:pt x="3433" y="2106"/>
                </a:cubicBezTo>
                <a:cubicBezTo>
                  <a:pt x="3433" y="1373"/>
                  <a:pt x="2839" y="779"/>
                  <a:pt x="2106" y="779"/>
                </a:cubicBezTo>
                <a:lnTo>
                  <a:pt x="2106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D4A3FE2E-55F0-4ABA-B67B-38A34B0C4D51}"/>
              </a:ext>
            </a:extLst>
          </p:cNvPr>
          <p:cNvSpPr>
            <a:spLocks/>
          </p:cNvSpPr>
          <p:nvPr/>
        </p:nvSpPr>
        <p:spPr bwMode="auto">
          <a:xfrm>
            <a:off x="8919403" y="2084996"/>
            <a:ext cx="1100012" cy="1112041"/>
          </a:xfrm>
          <a:custGeom>
            <a:avLst/>
            <a:gdLst>
              <a:gd name="T0" fmla="*/ 0 w 2106"/>
              <a:gd name="T1" fmla="*/ 2106 h 2106"/>
              <a:gd name="T2" fmla="*/ 2106 w 2106"/>
              <a:gd name="T3" fmla="*/ 0 h 2106"/>
              <a:gd name="T4" fmla="*/ 2106 w 2106"/>
              <a:gd name="T5" fmla="*/ 779 h 2106"/>
              <a:gd name="T6" fmla="*/ 780 w 2106"/>
              <a:gd name="T7" fmla="*/ 2106 h 2106"/>
              <a:gd name="T8" fmla="*/ 0 w 2106"/>
              <a:gd name="T9" fmla="*/ 2106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6" h="2106">
                <a:moveTo>
                  <a:pt x="0" y="2106"/>
                </a:moveTo>
                <a:cubicBezTo>
                  <a:pt x="0" y="943"/>
                  <a:pt x="943" y="0"/>
                  <a:pt x="2106" y="0"/>
                </a:cubicBezTo>
                <a:lnTo>
                  <a:pt x="2106" y="779"/>
                </a:lnTo>
                <a:cubicBezTo>
                  <a:pt x="1374" y="779"/>
                  <a:pt x="780" y="1373"/>
                  <a:pt x="780" y="2106"/>
                </a:cubicBezTo>
                <a:lnTo>
                  <a:pt x="0" y="2106"/>
                </a:lnTo>
                <a:close/>
              </a:path>
            </a:pathLst>
          </a:custGeom>
          <a:solidFill>
            <a:srgbClr val="CCCC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F2DD94-6087-4C0A-A883-29651A07B406}"/>
              </a:ext>
            </a:extLst>
          </p:cNvPr>
          <p:cNvSpPr/>
          <p:nvPr/>
        </p:nvSpPr>
        <p:spPr>
          <a:xfrm>
            <a:off x="9390075" y="2749567"/>
            <a:ext cx="12586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solidFill>
                  <a:schemeClr val="accent3"/>
                </a:solidFill>
                <a:latin typeface="+mn-lt"/>
              </a:rPr>
              <a:t>75%</a:t>
            </a:r>
            <a:endParaRPr lang="en-IN" sz="4800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964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208</Words>
  <Application>Microsoft Office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Titillium</vt:lpstr>
      <vt:lpstr>Office Theme</vt:lpstr>
      <vt:lpstr>PowerPoint Presentation</vt:lpstr>
      <vt:lpstr>Business Problem</vt:lpstr>
      <vt:lpstr>Product details</vt:lpstr>
      <vt:lpstr>PowerPoint Presentation</vt:lpstr>
      <vt:lpstr>Exploration</vt:lpstr>
    </vt:vector>
  </TitlesOfParts>
  <Company>VCU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George</dc:creator>
  <cp:lastModifiedBy>Annie George</cp:lastModifiedBy>
  <cp:revision>3</cp:revision>
  <dcterms:created xsi:type="dcterms:W3CDTF">2018-11-29T12:23:54Z</dcterms:created>
  <dcterms:modified xsi:type="dcterms:W3CDTF">2018-11-30T00:19:28Z</dcterms:modified>
</cp:coreProperties>
</file>