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1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6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03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68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1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2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60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66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99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4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9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7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0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5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9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27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  <p:sldLayoutId id="2147484293" r:id="rId12"/>
    <p:sldLayoutId id="2147484294" r:id="rId13"/>
    <p:sldLayoutId id="2147484295" r:id="rId14"/>
    <p:sldLayoutId id="2147484296" r:id="rId15"/>
    <p:sldLayoutId id="2147484297" r:id="rId16"/>
    <p:sldLayoutId id="21474842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webster9/MachineLearningMadeEas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cominghuman.ai/ai-machine-learning-deep-learning-explained-in-5-minutes-b88b6ee6584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choosing-the-right-machine-learning-algorithm-68126944ce1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for Beginners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Michaela Webster</a:t>
            </a:r>
          </a:p>
          <a:p>
            <a:r>
              <a:rPr lang="en-US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2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668" y="0"/>
            <a:ext cx="9905998" cy="723207"/>
          </a:xfrm>
        </p:spPr>
        <p:txBody>
          <a:bodyPr>
            <a:normAutofit/>
          </a:bodyPr>
          <a:lstStyle/>
          <a:p>
            <a:r>
              <a:rPr lang="en-US" dirty="0" smtClean="0"/>
              <a:t>Which solution is right for my problem?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63" y="689586"/>
            <a:ext cx="9527291" cy="5940425"/>
          </a:xfrm>
        </p:spPr>
      </p:pic>
      <p:sp>
        <p:nvSpPr>
          <p:cNvPr id="5" name="TextBox 4"/>
          <p:cNvSpPr txBox="1"/>
          <p:nvPr/>
        </p:nvSpPr>
        <p:spPr>
          <a:xfrm>
            <a:off x="3507972" y="6596390"/>
            <a:ext cx="4341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https://scikit-learn.org/stable/tutorial/machine_learning_map/index.html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0775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code for demo can be found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github.com/mawebster9/MachineLearningMadeEasy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focus on Supervised Machine Learning for this demo – particularly the Classification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911" y="2515494"/>
            <a:ext cx="9905999" cy="3541714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Machine Learning, at its most basic form, is the practice of using algorithms to parse data, learn from it, and then make a determination or prediction about something in the world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100" dirty="0">
                <a:hlinkClick r:id="rId2"/>
              </a:rPr>
              <a:t>https://becominghuman.ai/ai-machine-learning-deep-learning-explained-in-5-minutes-b88b6ee65846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53269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enough data</a:t>
            </a:r>
          </a:p>
          <a:p>
            <a:r>
              <a:rPr lang="en-US" dirty="0" smtClean="0"/>
              <a:t>Not enough time/resources</a:t>
            </a:r>
          </a:p>
          <a:p>
            <a:r>
              <a:rPr lang="en-US" dirty="0" smtClean="0"/>
              <a:t>Problem is not complex enough to need ML</a:t>
            </a:r>
          </a:p>
          <a:p>
            <a:r>
              <a:rPr lang="en-US" dirty="0" smtClean="0"/>
              <a:t>You know the rules</a:t>
            </a:r>
          </a:p>
          <a:p>
            <a:r>
              <a:rPr lang="en-US" dirty="0" smtClean="0"/>
              <a:t>Low error tolerance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5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time and money</a:t>
            </a:r>
          </a:p>
          <a:p>
            <a:r>
              <a:rPr lang="en-US" dirty="0" smtClean="0"/>
              <a:t>Removes the human aspect</a:t>
            </a:r>
          </a:p>
          <a:p>
            <a:r>
              <a:rPr lang="en-US" dirty="0" smtClean="0"/>
              <a:t>Easily identifies trends/patterns</a:t>
            </a:r>
          </a:p>
          <a:p>
            <a:r>
              <a:rPr lang="en-US" dirty="0" smtClean="0"/>
              <a:t>Improves over time</a:t>
            </a:r>
          </a:p>
          <a:p>
            <a:r>
              <a:rPr lang="en-US" dirty="0" smtClean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698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32367"/>
            <a:ext cx="9905999" cy="3541714"/>
          </a:xfrm>
        </p:spPr>
        <p:txBody>
          <a:bodyPr/>
          <a:lstStyle/>
          <a:p>
            <a:r>
              <a:rPr lang="en-US" dirty="0" smtClean="0"/>
              <a:t>Training data: data used to teach the model</a:t>
            </a:r>
          </a:p>
          <a:p>
            <a:r>
              <a:rPr lang="en-US" dirty="0" smtClean="0"/>
              <a:t>Test data: data used to test the model</a:t>
            </a:r>
          </a:p>
          <a:p>
            <a:r>
              <a:rPr lang="en-US" dirty="0" smtClean="0"/>
              <a:t>Features: attributes that a model uses to predict an outcome</a:t>
            </a:r>
          </a:p>
          <a:p>
            <a:r>
              <a:rPr lang="en-US" dirty="0" smtClean="0"/>
              <a:t>Label: the answer for a prediction (supervised)</a:t>
            </a:r>
          </a:p>
          <a:p>
            <a:r>
              <a:rPr lang="en-US" dirty="0" smtClean="0"/>
              <a:t>Model/Classifier: an </a:t>
            </a:r>
            <a:r>
              <a:rPr lang="en-US" dirty="0"/>
              <a:t>mathematical </a:t>
            </a:r>
            <a:r>
              <a:rPr lang="en-US" dirty="0" smtClean="0"/>
              <a:t>algorithm that “learns” from training data</a:t>
            </a:r>
          </a:p>
          <a:p>
            <a:r>
              <a:rPr lang="en-US" dirty="0" smtClean="0"/>
              <a:t>Metrics: measures to explain the performance of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2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02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the Process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1106"/>
            <a:ext cx="9905999" cy="45442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 the data</a:t>
            </a:r>
          </a:p>
          <a:p>
            <a:pPr lvl="1"/>
            <a:r>
              <a:rPr lang="en-US" dirty="0" smtClean="0"/>
              <a:t>Know it</a:t>
            </a:r>
          </a:p>
          <a:p>
            <a:pPr lvl="1"/>
            <a:r>
              <a:rPr lang="en-US" dirty="0" smtClean="0"/>
              <a:t>Clean it</a:t>
            </a:r>
          </a:p>
          <a:p>
            <a:pPr lvl="1"/>
            <a:r>
              <a:rPr lang="en-US" dirty="0" smtClean="0"/>
              <a:t>Augment it</a:t>
            </a:r>
          </a:p>
          <a:p>
            <a:r>
              <a:rPr lang="en-US" dirty="0" smtClean="0"/>
              <a:t>Categorize the problem</a:t>
            </a:r>
          </a:p>
          <a:p>
            <a:pPr lvl="1"/>
            <a:r>
              <a:rPr lang="en-US" dirty="0" smtClean="0"/>
              <a:t>Supervised</a:t>
            </a:r>
          </a:p>
          <a:p>
            <a:pPr lvl="1"/>
            <a:r>
              <a:rPr lang="en-US" dirty="0" smtClean="0"/>
              <a:t>Unsupervised</a:t>
            </a:r>
          </a:p>
          <a:p>
            <a:r>
              <a:rPr lang="en-US" dirty="0" smtClean="0"/>
              <a:t>Understand the constraints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</a:t>
            </a:r>
          </a:p>
          <a:p>
            <a:r>
              <a:rPr lang="en-US" dirty="0" smtClean="0"/>
              <a:t>Find an algorithm(s)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1971" y="6359284"/>
            <a:ext cx="5534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https://hackernoon.com/choosing-the-right-machine-learning-algorithm-68126944ce1f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95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vs 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Depends on data</a:t>
            </a:r>
          </a:p>
          <a:p>
            <a:pPr lvl="1"/>
            <a:r>
              <a:rPr lang="en-US" dirty="0" smtClean="0"/>
              <a:t>Type of input</a:t>
            </a:r>
          </a:p>
          <a:p>
            <a:pPr lvl="1"/>
            <a:r>
              <a:rPr lang="en-US" dirty="0" smtClean="0"/>
              <a:t>Labels?</a:t>
            </a:r>
          </a:p>
          <a:p>
            <a:pPr lvl="1"/>
            <a:r>
              <a:rPr lang="en-US" dirty="0" smtClean="0"/>
              <a:t>Type of Outcome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4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input has an associated label: f(x) = y</a:t>
            </a:r>
          </a:p>
          <a:p>
            <a:endParaRPr lang="en-US" dirty="0" smtClean="0"/>
          </a:p>
          <a:p>
            <a:r>
              <a:rPr lang="en-US" dirty="0" smtClean="0"/>
              <a:t>2 main groups:</a:t>
            </a:r>
          </a:p>
          <a:p>
            <a:pPr lvl="1"/>
            <a:r>
              <a:rPr lang="en-US" dirty="0" smtClean="0"/>
              <a:t>Classification: output is a category (“red”, “denied”, “infected”, etc.)</a:t>
            </a:r>
          </a:p>
          <a:p>
            <a:pPr lvl="1"/>
            <a:r>
              <a:rPr lang="en-US" dirty="0" smtClean="0"/>
              <a:t>Regression: output is a real value ($, weights,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98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input has </a:t>
            </a:r>
            <a:r>
              <a:rPr lang="en-US" dirty="0" smtClean="0"/>
              <a:t>no </a:t>
            </a:r>
            <a:r>
              <a:rPr lang="en-US" dirty="0"/>
              <a:t>associated label: </a:t>
            </a:r>
            <a:r>
              <a:rPr lang="en-US" dirty="0" smtClean="0"/>
              <a:t>f(X) = ???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 main groups:</a:t>
            </a:r>
          </a:p>
          <a:p>
            <a:pPr lvl="1"/>
            <a:r>
              <a:rPr lang="en-US" dirty="0" smtClean="0"/>
              <a:t>Clustering: want to discover the inherent groupings in data (ex: group customers by purchasing behavior)</a:t>
            </a:r>
            <a:endParaRPr lang="en-US" dirty="0"/>
          </a:p>
          <a:p>
            <a:pPr lvl="1"/>
            <a:r>
              <a:rPr lang="en-US" dirty="0" smtClean="0"/>
              <a:t>Association: want to discover rules that describe large portions of data (ex: people that buy A also tend to buy B)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88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1062</TotalTime>
  <Words>351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Machine Learning for Beginners</vt:lpstr>
      <vt:lpstr>What is machine learning</vt:lpstr>
      <vt:lpstr>When not to use machine learning</vt:lpstr>
      <vt:lpstr>Why use machine learning</vt:lpstr>
      <vt:lpstr>Machine learning terminology</vt:lpstr>
      <vt:lpstr>How Does the Process Work?</vt:lpstr>
      <vt:lpstr>Supervised vs unsupervised</vt:lpstr>
      <vt:lpstr>Supervised methods</vt:lpstr>
      <vt:lpstr>Unsupervised methods</vt:lpstr>
      <vt:lpstr>Which solution is right for my problem?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Beginners</dc:title>
  <dc:creator>Michaela Webster</dc:creator>
  <cp:lastModifiedBy>Michaela Webster</cp:lastModifiedBy>
  <cp:revision>16</cp:revision>
  <dcterms:created xsi:type="dcterms:W3CDTF">2019-06-18T20:18:15Z</dcterms:created>
  <dcterms:modified xsi:type="dcterms:W3CDTF">2019-06-19T14:00:18Z</dcterms:modified>
</cp:coreProperties>
</file>