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44" r:id="rId4"/>
    <p:sldId id="507" r:id="rId5"/>
    <p:sldId id="519" r:id="rId6"/>
    <p:sldId id="537" r:id="rId7"/>
    <p:sldId id="538" r:id="rId8"/>
    <p:sldId id="536" r:id="rId9"/>
    <p:sldId id="525" r:id="rId10"/>
    <p:sldId id="53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5365"/>
  </p:normalViewPr>
  <p:slideViewPr>
    <p:cSldViewPr snapToGrid="0">
      <p:cViewPr varScale="1">
        <p:scale>
          <a:sx n="90" d="100"/>
          <a:sy n="90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6/30/20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6/30/20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6/30/20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6/30/20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6/30/20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6/30/20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6/30/20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6/30/20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6/30/20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6/30/20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6/30/20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6/30/20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6/30/20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6/30/20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6/30/20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1/7/2020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Status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9" y="937162"/>
            <a:ext cx="117717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Stack of input variables for the </a:t>
            </a:r>
            <a:r>
              <a:rPr lang="en-US" sz="2200" dirty="0" err="1"/>
              <a:t>topTagger</a:t>
            </a:r>
            <a:r>
              <a:rPr lang="en-US" sz="2200" dirty="0"/>
              <a:t> (Data vs MC)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Leading and </a:t>
            </a:r>
            <a:r>
              <a:rPr lang="en-US" sz="2200" dirty="0" err="1"/>
              <a:t>Subleading</a:t>
            </a:r>
            <a:r>
              <a:rPr lang="en-US" sz="2200" dirty="0"/>
              <a:t> jets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Fit a new Control Region (same as SR without any top tagging requirement)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Fit on Top candidate mass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Ttbar signal strength in this region in order to scale ttbar MC  </a:t>
            </a:r>
          </a:p>
          <a:p>
            <a:pPr marL="1657350" lvl="3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F0"/>
                </a:solidFill>
              </a:rPr>
              <a:t>2016: 0.78  ± 0.052</a:t>
            </a:r>
            <a:endParaRPr lang="en-US" sz="2200" dirty="0"/>
          </a:p>
          <a:p>
            <a:pPr marL="1657350" lvl="3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2017: 0.58 ± 0.089</a:t>
            </a:r>
          </a:p>
          <a:p>
            <a:pPr marL="1657350" lvl="3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2018: 0.68 ± 0.039</a:t>
            </a:r>
            <a:endParaRPr lang="en-US" sz="22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How to measure top tagger scale factors 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Tag and Probe method</a:t>
            </a:r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Ultra Legacy Files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Most files are there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No </a:t>
            </a:r>
            <a:r>
              <a:rPr lang="en-US" sz="2200" dirty="0" err="1"/>
              <a:t>deepCSV</a:t>
            </a:r>
            <a:r>
              <a:rPr lang="en-US" sz="2200" dirty="0"/>
              <a:t> working points</a:t>
            </a:r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6/30/20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in new Control Region (SR without any tagging requirements)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4BDBBC-E73B-0A43-BAD5-108F94E0F41F}"/>
              </a:ext>
            </a:extLst>
          </p:cNvPr>
          <p:cNvSpPr/>
          <p:nvPr/>
        </p:nvSpPr>
        <p:spPr>
          <a:xfrm>
            <a:off x="6553200" y="2521059"/>
            <a:ext cx="55517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9.9169e-01 +/-  5.02e-02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9.9117e-01 +/-  5.86e-03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7.2660e-03 +/-  5.63e-03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1.7509e+03 +/-  1.35e+03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8.6815e+03 +/-  1.54e+03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6.1639e+03 +/-  3.24e+02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9912C-A688-C44E-AEA0-1EC03BF7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1134" y="0"/>
            <a:ext cx="5829905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D58FF4-54B7-BE4D-BC6A-8EAC58F285DC}"/>
              </a:ext>
            </a:extLst>
          </p:cNvPr>
          <p:cNvSpPr/>
          <p:nvPr/>
        </p:nvSpPr>
        <p:spPr>
          <a:xfrm>
            <a:off x="7330275" y="1572696"/>
            <a:ext cx="458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0.784403 ± 0.0524155</a:t>
            </a:r>
          </a:p>
        </p:txBody>
      </p:sp>
    </p:spTree>
    <p:extLst>
      <p:ext uri="{BB962C8B-B14F-4D97-AF65-F5344CB8AC3E}">
        <p14:creationId xmlns:p14="http://schemas.microsoft.com/office/powerpoint/2010/main" val="33759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in new Control Region (SR without any tagging requirements)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32FF7C-A891-F543-B9E0-573126148FF6}"/>
              </a:ext>
            </a:extLst>
          </p:cNvPr>
          <p:cNvSpPr/>
          <p:nvPr/>
        </p:nvSpPr>
        <p:spPr>
          <a:xfrm>
            <a:off x="6542314" y="2521059"/>
            <a:ext cx="5562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1.0822e+00 +/-  6.02e-02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9.9217e-01 +/-  4.97e-03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1.8117e-03 +/-  1.14e-03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4.3944e+00 +/-  7.38e+03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5.2346e+03 +/-  9.25e+02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3.9421e+03 +/-  5.26e+02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3203E-ACF1-F54A-8571-10DF5D46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4047" y="0"/>
            <a:ext cx="582990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EB306-E797-554D-93CA-918693A2FC57}"/>
              </a:ext>
            </a:extLst>
          </p:cNvPr>
          <p:cNvSpPr/>
          <p:nvPr/>
        </p:nvSpPr>
        <p:spPr>
          <a:xfrm>
            <a:off x="7029556" y="1463843"/>
            <a:ext cx="458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0.579506 ± 0.0893904</a:t>
            </a:r>
          </a:p>
        </p:txBody>
      </p:sp>
    </p:spTree>
    <p:extLst>
      <p:ext uri="{BB962C8B-B14F-4D97-AF65-F5344CB8AC3E}">
        <p14:creationId xmlns:p14="http://schemas.microsoft.com/office/powerpoint/2010/main" val="258129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in new Control Region (SR without any tagging requirements)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74ADEA-1866-E94C-A951-67BD80041110}"/>
              </a:ext>
            </a:extLst>
          </p:cNvPr>
          <p:cNvSpPr/>
          <p:nvPr/>
        </p:nvSpPr>
        <p:spPr>
          <a:xfrm>
            <a:off x="6379028" y="2521059"/>
            <a:ext cx="57258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1.1551e+00 +/-  5.59e-02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9.8898e-01 +/-  3.45e-03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4.9131e-03 +/-  1.44e-03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1.6862e-03 +/-  3.34e+02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1.2031e+04 +/-  5.52e+02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7.3653e+03 +/-  3.50e+02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6DF85-4F0A-C847-9601-2BB21519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4047" y="0"/>
            <a:ext cx="582990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A1342B-7EE8-A140-B967-398821646358}"/>
              </a:ext>
            </a:extLst>
          </p:cNvPr>
          <p:cNvSpPr/>
          <p:nvPr/>
        </p:nvSpPr>
        <p:spPr>
          <a:xfrm>
            <a:off x="6947913" y="1463843"/>
            <a:ext cx="458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0.681708 ± 0.0391799</a:t>
            </a:r>
          </a:p>
        </p:txBody>
      </p:sp>
    </p:spTree>
    <p:extLst>
      <p:ext uri="{BB962C8B-B14F-4D97-AF65-F5344CB8AC3E}">
        <p14:creationId xmlns:p14="http://schemas.microsoft.com/office/powerpoint/2010/main" val="240538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A463-5195-C64B-93B0-3FE5A4564439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69F21-FFD1-6241-84B2-629B9A342DED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6B24B-EFE5-A34B-9E03-3FF91E4B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60906" y="440625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B1DF64-D6D8-8B4D-9F29-7556ECCA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130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7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5ACF3-B4CB-B843-BE06-59E84182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09486" y="440625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5F878-A9E6-FC4A-AFB7-0044F8EA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8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6/30/20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61208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33DBEC-B27A-B745-99C7-76FEDCF5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85195" y="440625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DD359E-8509-974A-9218-0A9E9405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844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1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5043</TotalTime>
  <Words>778</Words>
  <Application>Microsoft Macintosh PowerPoint</Application>
  <PresentationFormat>Widescreen</PresentationFormat>
  <Paragraphs>122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Retrospect</vt:lpstr>
      <vt:lpstr>Custom Design</vt:lpstr>
      <vt:lpstr> HEP Weekly Report NTUA 1/7/2020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1576</cp:revision>
  <dcterms:created xsi:type="dcterms:W3CDTF">2019-11-29T10:22:58Z</dcterms:created>
  <dcterms:modified xsi:type="dcterms:W3CDTF">2020-06-30T14:34:07Z</dcterms:modified>
</cp:coreProperties>
</file>