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7/5/2019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8/5/2019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fwInstallationUtils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Using the </a:t>
            </a:r>
            <a:r>
              <a:rPr lang="en-US" sz="1600" dirty="0" err="1">
                <a:sym typeface="Wingdings" panose="05000000000000000000" pitchFamily="2" charset="2"/>
              </a:rPr>
              <a:t>dbEditorAndNavigator</a:t>
            </a:r>
            <a:r>
              <a:rPr lang="en-US" sz="1600" dirty="0">
                <a:sym typeface="Wingdings" panose="05000000000000000000" pitchFamily="2" charset="2"/>
              </a:rPr>
              <a:t> tool to create projects using installations </a:t>
            </a:r>
            <a:r>
              <a:rPr lang="en-US" sz="1600" dirty="0" err="1">
                <a:sym typeface="Wingdings" panose="05000000000000000000" pitchFamily="2" charset="2"/>
              </a:rPr>
              <a:t>db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Want to implement ownership rights when using the tool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Bug fixes for the implementation of the tool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CmsFwInstallUtils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Checks between configuration </a:t>
            </a:r>
            <a:r>
              <a:rPr lang="en-US" sz="1600" dirty="0" err="1">
                <a:sym typeface="Wingdings" panose="05000000000000000000" pitchFamily="2" charset="2"/>
              </a:rPr>
              <a:t>db</a:t>
            </a:r>
            <a:r>
              <a:rPr lang="en-US" sz="1600" dirty="0">
                <a:sym typeface="Wingdings" panose="05000000000000000000" pitchFamily="2" charset="2"/>
              </a:rPr>
              <a:t> and the project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Tool is not “trustable” by users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Maybe we should revise on how the tool is implemented</a:t>
            </a:r>
          </a:p>
          <a:p>
            <a:r>
              <a:rPr lang="en-US" sz="2200" dirty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No spin correlation samples are almost at </a:t>
            </a:r>
            <a:r>
              <a:rPr lang="en-US" sz="1800" dirty="0" smtClean="0">
                <a:sym typeface="Wingdings" panose="05000000000000000000" pitchFamily="2" charset="2"/>
              </a:rPr>
              <a:t>77%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New Training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New substructure properties (energy correlation functions added and </a:t>
            </a:r>
            <a:r>
              <a:rPr lang="en-US" sz="1400" dirty="0" err="1" smtClean="0">
                <a:sym typeface="Wingdings" panose="05000000000000000000" pitchFamily="2" charset="2"/>
              </a:rPr>
              <a:t>pT</a:t>
            </a:r>
            <a:r>
              <a:rPr lang="en-US" sz="1400" baseline="-25000" dirty="0" err="1" smtClean="0">
                <a:sym typeface="Wingdings" panose="05000000000000000000" pitchFamily="2" charset="2"/>
              </a:rPr>
              <a:t>jet</a:t>
            </a:r>
            <a:r>
              <a:rPr lang="en-US" sz="1400" baseline="-250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/ (Sum of all jet Pt’s)</a:t>
            </a:r>
            <a:endParaRPr lang="en-US" sz="1400" dirty="0">
              <a:sym typeface="Wingdings" panose="05000000000000000000" pitchFamily="2" charset="2"/>
            </a:endParaRP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Efficiencies are now better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ROC Curve and BDT output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1401</TotalTime>
  <Words>112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468</cp:revision>
  <dcterms:created xsi:type="dcterms:W3CDTF">2016-12-20T21:43:44Z</dcterms:created>
  <dcterms:modified xsi:type="dcterms:W3CDTF">2019-05-07T13:51:37Z</dcterms:modified>
</cp:coreProperties>
</file>