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344" r:id="rId4"/>
    <p:sldId id="507" r:id="rId5"/>
    <p:sldId id="536" r:id="rId6"/>
    <p:sldId id="525" r:id="rId7"/>
    <p:sldId id="53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95365"/>
  </p:normalViewPr>
  <p:slideViewPr>
    <p:cSldViewPr snapToGrid="0">
      <p:cViewPr varScale="1">
        <p:scale>
          <a:sx n="118" d="100"/>
          <a:sy n="118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7/8/20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7/8/20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7/8/20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7/8/20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7/8/20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7/8/20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7/8/20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7/8/20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7/8/20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7/8/20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7/8/20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7/8/20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7/8/20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7/8/20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7/8/20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8/7/2020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2772746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Status Report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0629" y="937162"/>
                <a:ext cx="11771786" cy="4765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Tag and Probe: Data and MC don’t show inconsistency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Data is subtracted QCD and Subdominant </a:t>
                </a:r>
                <a:r>
                  <a:rPr lang="en-US" sz="2200" dirty="0" err="1"/>
                  <a:t>bkgs</a:t>
                </a:r>
                <a:r>
                  <a:rPr lang="en-US" sz="22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Fit diagnostics: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Toy MC’s</a:t>
                </a:r>
              </a:p>
              <a:p>
                <a:pPr>
                  <a:buClr>
                    <a:schemeClr val="accent1"/>
                  </a:buClr>
                </a:pPr>
                <a:endParaRPr lang="en-US" sz="2200" dirty="0"/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/>
                  <a:t>b-tagging </a:t>
                </a:r>
                <a:r>
                  <a:rPr lang="en-US" sz="2200" dirty="0"/>
                  <a:t>scale factors </a:t>
                </a: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Stack of BDT inputs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QCD scaled to data (k-factor)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937162"/>
                <a:ext cx="11771786" cy="4765022"/>
              </a:xfrm>
              <a:prstGeom prst="rect">
                <a:avLst/>
              </a:prstGeom>
              <a:blipFill>
                <a:blip r:embed="rId2"/>
                <a:stretch>
                  <a:fillRect l="-539" t="-798" b="-159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7/8/20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A463-5195-C64B-93B0-3FE5A4564439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69F21-FFD1-6241-84B2-629B9A342DED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07AF7-114B-5744-8549-27EAFD11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32575" y="519674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E47FFB-DB7E-B94B-AC44-0B4C7494E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739" y="51967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7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51433-406D-3248-9128-0854C5B5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85196" y="440626"/>
            <a:ext cx="4311269" cy="5976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1A1E2-EAD1-5C46-9D4C-400AC522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8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7/8/20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61208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E15AF8-E4AC-A643-874F-5EB855C5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5581" y="440626"/>
            <a:ext cx="4311269" cy="59767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A8671-0A1F-804D-AE3C-FCBC4BE1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17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1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5085</TotalTime>
  <Words>267</Words>
  <Application>Microsoft Macintosh PowerPoint</Application>
  <PresentationFormat>Widescreen</PresentationFormat>
  <Paragraphs>82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Custom Design</vt:lpstr>
      <vt:lpstr> HEP Weekly Report NTUA 8/7/2020</vt:lpstr>
      <vt:lpstr>Status Report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1607</cp:revision>
  <dcterms:created xsi:type="dcterms:W3CDTF">2019-11-29T10:22:58Z</dcterms:created>
  <dcterms:modified xsi:type="dcterms:W3CDTF">2020-07-08T06:32:54Z</dcterms:modified>
</cp:coreProperties>
</file>