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56" r:id="rId3"/>
    <p:sldId id="344" r:id="rId4"/>
    <p:sldId id="507" r:id="rId5"/>
    <p:sldId id="512" r:id="rId6"/>
    <p:sldId id="513" r:id="rId7"/>
    <p:sldId id="522" r:id="rId8"/>
    <p:sldId id="523" r:id="rId9"/>
    <p:sldId id="518" r:id="rId10"/>
    <p:sldId id="520" r:id="rId11"/>
    <p:sldId id="519" r:id="rId12"/>
    <p:sldId id="521" r:id="rId13"/>
    <p:sldId id="532" r:id="rId14"/>
    <p:sldId id="533" r:id="rId15"/>
    <p:sldId id="534" r:id="rId16"/>
    <p:sldId id="535" r:id="rId17"/>
    <p:sldId id="539" r:id="rId18"/>
    <p:sldId id="540" r:id="rId19"/>
    <p:sldId id="541" r:id="rId20"/>
    <p:sldId id="542" r:id="rId21"/>
    <p:sldId id="514" r:id="rId22"/>
    <p:sldId id="516" r:id="rId23"/>
    <p:sldId id="515" r:id="rId24"/>
    <p:sldId id="517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6" r:id="rId33"/>
    <p:sldId id="537" r:id="rId34"/>
    <p:sldId id="538" r:id="rId35"/>
    <p:sldId id="543" r:id="rId36"/>
    <p:sldId id="544" r:id="rId37"/>
    <p:sldId id="54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5365"/>
  </p:normalViewPr>
  <p:slideViewPr>
    <p:cSldViewPr snapToGrid="0">
      <p:cViewPr>
        <p:scale>
          <a:sx n="90" d="100"/>
          <a:sy n="9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1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6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4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4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6/9/20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10/6/2020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64065-78A9-DF4A-857C-2ED88244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43E94-59B9-F248-9626-E8E87D96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</a:t>
            </a:r>
            <a:r>
              <a:rPr lang="en-US" sz="2800" u="sng"/>
              <a:t>) 2018</a:t>
            </a:r>
            <a:endParaRPr lang="en-US" sz="2800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9D471-1D81-FB41-9201-FB0087E6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813D3-A3D2-0144-8232-23A2BD71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7D102-AD75-0A46-AE89-C6347554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65B36-B8D7-C341-B8F1-5D7DBC0F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7E4D6-21A1-1444-8139-BA95241E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4720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4760D-51E8-A64E-93AC-4565C7511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090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6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D139D-591F-CA46-A97F-22BC4A30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62B83-1591-8049-8171-E5676220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69FE-F077-7340-A31A-06E7DB59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05751-F734-4B42-AFD5-C4EE4F7B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B285F-5344-5742-A229-0EAFA6B6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92530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1175E-4E4E-494B-BC4D-A942A97C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60B61-D257-3643-9D59-F7519D1E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4F9F8-171F-6D44-8693-8524AE8D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2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8AF1-4D76-5E47-B1C1-45CFD71B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3EB33-FA09-3248-BCC4-32FF64A3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7F563-7E52-F745-A0EC-9A531A6E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55821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C7694-FA13-3145-8799-8C14C62D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0906" y="45582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Signal Extraction: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Contamination in CR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Mass Fit: remove ttbar and subdominant </a:t>
            </a:r>
            <a:r>
              <a:rPr lang="en-US" sz="2200" dirty="0" err="1"/>
              <a:t>bkg</a:t>
            </a:r>
            <a:r>
              <a:rPr lang="en-US" sz="2200" dirty="0"/>
              <a:t> contamination from Control Region from data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Differential Cross Section measurements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Data vs Theory Comparison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2016 comparison with TOP-18-013 results</a:t>
            </a:r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43" y="290578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8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75A70-3740-F54F-8A62-D7E4B635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5253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44AFE-F881-2C4F-A147-A5BAF8F8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405734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EE0E0-BB36-F040-9799-161FBA30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405734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7C83-CF5D-B64E-A8B5-6FC0937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481742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277AB-68E3-5A42-BE0E-18E0C914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7392" y="1481742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75ED2-9062-454E-BFBC-C7DCB231F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58436" y="1481742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4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839E7-DF6B-194A-831A-268435A2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94111" y="1419786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46BEB-0E6B-EB4B-80CC-C4F7B95B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419786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7FA2A-9E26-3B43-99FE-BDE3CC961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419786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01340-29E6-B944-9374-22842BAD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498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0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</a:t>
            </a:r>
            <a:r>
              <a:rPr lang="en-US" sz="2800" u="sng"/>
              <a:t>(Particle) </a:t>
            </a:r>
            <a:r>
              <a:rPr lang="en-US" sz="2800" u="sng" dirty="0"/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C8459-5957-0244-9B59-F29C6888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8274" y="440625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A4D4F-188B-294C-8EB2-D0A7FEC93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6090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0D453-1F79-DF45-AB95-21E362FB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340BF-5243-FE48-940D-FE5C0837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7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</a:t>
            </a:r>
            <a:r>
              <a:rPr lang="en-US" sz="2800" u="sng"/>
              <a:t>(Particle) </a:t>
            </a:r>
            <a:r>
              <a:rPr lang="en-US" sz="2800" u="sng" dirty="0"/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546A-AC04-344B-8D6F-B06D21BB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6733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0D61C-BAE0-634F-96D9-004D5EE6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090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B37DD-5A02-D74D-B1E0-535FC731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20872" y="1192512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AD400-C335-AF40-AD53-6840B9B3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1914" y="1192512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568C2F-9225-6247-89F2-E4FE7B865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192512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55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9C7B6-478D-264C-8BCC-E821B65F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40266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E4D32C-9CAF-F04F-A92C-20A7FBF6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0872" y="1326576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589B08-E9C1-7B49-88EE-0B30F7E4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6/9/20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FC70-5B97-BA4D-ADC8-1773E434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C5A92-EAE2-B746-87F7-3985B6EE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0872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BB6DA-19CB-3940-A94A-D81D9F70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4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7ED9B-0761-AC40-B31C-6F4A1BA8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47860-7AF1-6443-A924-9FA1073F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5EAC-E0FE-9A4F-B722-DA4509C5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8041B8-6C5E-B94E-AAB9-ABB27FFE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12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5280A-0505-9446-9227-58AA5D1E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47252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FC295-9C55-944E-8E4F-02C95E2D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2399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34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691E7-D6C7-764D-BFE4-59F56B9A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FBD476-089B-A245-9492-D46F90F2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5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95254-A134-C747-96B5-F6426B60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8C5E2A-C007-0A4F-9F5D-31F58186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885779" y="59872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0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- 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D5965-2857-DE45-9B13-D948A0BD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18C32-2269-B34F-913E-AACBB542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B36E0D-906A-BE4E-B95A-97F2E65E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21CA47-F75D-2D4B-A542-BED09B1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090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BD9B6-80CE-DE47-9303-4BE29EC0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6733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5E345-D31F-624A-B940-CDE03E57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16062-9797-264E-8B44-7F9577A5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2044E-1C25-FC49-8346-4B74F515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(Particle)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CC34-8892-8F41-A1D2-345BD54C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EBB28-3AC7-D34B-8C2C-84E70028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DC698-EEA3-D14B-A133-DC9DF9DD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951F0-77FF-F241-BE69-D1051BE1C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1F7AA-0E6D-1849-A1A6-0E17C305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60906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DD9E7E-D026-8749-A1DA-BC80AAE3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1982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2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4402</TotalTime>
  <Words>677</Words>
  <Application>Microsoft Macintosh PowerPoint</Application>
  <PresentationFormat>Widescreen</PresentationFormat>
  <Paragraphs>203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Retrospect</vt:lpstr>
      <vt:lpstr>Custom Design</vt:lpstr>
      <vt:lpstr> HEP Weekly Report NTUA 10/6/2020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1352</cp:revision>
  <dcterms:created xsi:type="dcterms:W3CDTF">2019-11-29T10:22:58Z</dcterms:created>
  <dcterms:modified xsi:type="dcterms:W3CDTF">2020-06-09T12:06:57Z</dcterms:modified>
</cp:coreProperties>
</file>