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6" r:id="rId3"/>
    <p:sldId id="439" r:id="rId4"/>
    <p:sldId id="44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24/09/2019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24/09/2019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9/24/19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9/24/19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9/24/19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9/24/19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9/24/19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9/24/19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9/24/19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9/24/19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9/24/19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9/24/19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9/24/19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9/24/19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l-GR" sz="4400" dirty="0"/>
            </a:br>
            <a:br>
              <a:rPr lang="en-GB" sz="4400" dirty="0"/>
            </a:br>
            <a:r>
              <a:rPr lang="en-GB" sz="4400" dirty="0"/>
              <a:t>HEP Weekly Report</a:t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7" y="862065"/>
            <a:ext cx="104038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Top Tagger: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Subdominant </a:t>
            </a:r>
            <a:r>
              <a:rPr lang="en-US" sz="1400" dirty="0" err="1"/>
              <a:t>Bkg</a:t>
            </a:r>
            <a:r>
              <a:rPr lang="en-US" sz="1400" dirty="0"/>
              <a:t> Production ‘16,’17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New Efficiencies and Acceptance for the new WP’s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Fit the Ratio </a:t>
            </a:r>
            <a:r>
              <a:rPr lang="en-US" sz="1400" dirty="0" err="1"/>
              <a:t>Bkg</a:t>
            </a:r>
            <a:r>
              <a:rPr lang="en-US" sz="1400" dirty="0"/>
              <a:t> Signal Region / </a:t>
            </a:r>
            <a:r>
              <a:rPr lang="en-US" sz="1400" dirty="0" err="1"/>
              <a:t>Bkg</a:t>
            </a:r>
            <a:r>
              <a:rPr lang="en-US" sz="1400" dirty="0"/>
              <a:t> Control Region because of the slope it shows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Poster for “</a:t>
            </a:r>
            <a:r>
              <a:rPr lang="el-GR" sz="1400" dirty="0"/>
              <a:t>Βραδιά του Ερευνητή</a:t>
            </a:r>
            <a:r>
              <a:rPr lang="en-US" sz="1400" dirty="0"/>
              <a:t>” with Lisa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3737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42172794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7448</TotalTime>
  <Words>63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Custom Design</vt:lpstr>
      <vt:lpstr>  HEP Weekly Report 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2472</cp:revision>
  <dcterms:created xsi:type="dcterms:W3CDTF">2016-11-01T14:45:08Z</dcterms:created>
  <dcterms:modified xsi:type="dcterms:W3CDTF">2019-09-24T14:47:48Z</dcterms:modified>
</cp:coreProperties>
</file>