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439" r:id="rId4"/>
    <p:sldId id="440" r:id="rId5"/>
    <p:sldId id="442" r:id="rId6"/>
    <p:sldId id="443" r:id="rId7"/>
    <p:sldId id="44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5" autoAdjust="0"/>
    <p:restoredTop sz="94660"/>
  </p:normalViewPr>
  <p:slideViewPr>
    <p:cSldViewPr snapToGrid="0">
      <p:cViewPr>
        <p:scale>
          <a:sx n="110" d="100"/>
          <a:sy n="110" d="100"/>
        </p:scale>
        <p:origin x="7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00CF8-A4F8-4BB8-976B-0D5859459DEE}" type="datetime1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0BFA-D588-4876-B0CE-96D0B8DE4331}" type="datetime1">
              <a:rPr lang="en-GB" smtClean="0"/>
              <a:t>02/10/2019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47020-43BD-4614-839E-5DE0684EF482}" type="datetime1">
              <a:rPr lang="en-GB" smtClean="0"/>
              <a:t>02/10/2019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AEF-CB34-4A7D-AE93-DF93C764F351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3F58-7AE8-49E2-A5B1-8DB1E8778A7B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0DD9-38B3-495C-BDB7-6282ACC62B2A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92F-8FC9-4ABD-99DF-79C10901CC99}" type="datetime1">
              <a:rPr lang="en-US" smtClean="0"/>
              <a:t>10/2/19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C4-706A-47E5-B071-C0CEE8753B03}" type="datetime1">
              <a:rPr lang="en-US" smtClean="0"/>
              <a:t>10/2/19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15C-87AA-47EC-A0F2-1196CBEF57F8}" type="datetime1">
              <a:rPr lang="en-US" smtClean="0"/>
              <a:t>10/2/19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E012-054E-4E53-AA34-949E27874164}" type="datetime1">
              <a:rPr lang="en-US" smtClean="0"/>
              <a:t>10/2/19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F115-83D0-4833-9260-A05C743BE4D3}" type="datetime1">
              <a:rPr lang="en-US" smtClean="0"/>
              <a:t>10/2/19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206A-33A2-4434-9812-22BD0A7E7722}" type="datetime1">
              <a:rPr lang="en-US" smtClean="0"/>
              <a:t>10/2/19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CF26-738E-49BB-A8D3-D025A0E4504C}" type="datetime1">
              <a:rPr lang="en-US" smtClean="0"/>
              <a:t>10/2/19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47C9-E6F3-40B2-ADB7-8DB91216470A}" type="datetime1">
              <a:rPr lang="en-US" smtClean="0"/>
              <a:t>10/2/19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B5B8-624B-4A3C-B665-7B8B445E8AA3}" type="datetime1">
              <a:rPr lang="en-US" smtClean="0"/>
              <a:t>10/2/19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10C0-309F-465E-A15D-7E4A835A81BD}" type="datetime1">
              <a:rPr lang="en-US" smtClean="0"/>
              <a:t>10/2/19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7126-0819-48E9-9D12-B05358AC5B9D}" type="datetime1">
              <a:rPr lang="en-US" smtClean="0"/>
              <a:t>10/2/19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1DA8-61BD-4A44-87FD-3EBD8B70EDD9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3971-4744-43DB-90BE-A206C6B40D73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65A5-A0E9-4970-B962-45D77BDCA061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FBE8-2953-41EC-B37A-F1044251301C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AF4-71C0-43C8-A4A0-A57645043236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FD023E-1C56-465E-B820-E16F72FACDBC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5FA-3DCD-4B2B-B0B9-5B3083C9FAE7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39FF6A-FE3B-40B1-B091-799BBEC4E1E3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4F7C-07A2-4D5D-BA5B-269B177E903F}" type="datetime1">
              <a:rPr lang="en-US" smtClean="0"/>
              <a:t>10/2/19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l-GR" sz="4400" dirty="0"/>
            </a:br>
            <a:br>
              <a:rPr lang="en-GB" sz="4400" dirty="0"/>
            </a:br>
            <a:r>
              <a:rPr lang="en-GB" sz="4400" dirty="0"/>
              <a:t>HEP Weekly Report</a:t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Bakas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7" y="862065"/>
            <a:ext cx="104038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Top Tagger: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Subdominant </a:t>
            </a:r>
            <a:r>
              <a:rPr lang="en-US" sz="1600" dirty="0" err="1"/>
              <a:t>Bkg</a:t>
            </a:r>
            <a:r>
              <a:rPr lang="en-US" sz="1600" dirty="0"/>
              <a:t> Production ‘16,’17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Tried new WP’s to see if contamination will go below 1%. No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Fit the Ratio </a:t>
            </a:r>
            <a:r>
              <a:rPr lang="en-US" sz="1600" dirty="0" err="1"/>
              <a:t>Bkg</a:t>
            </a:r>
            <a:r>
              <a:rPr lang="en-US" sz="1600" dirty="0"/>
              <a:t> Signal Region / </a:t>
            </a:r>
            <a:r>
              <a:rPr lang="en-US" sz="1600" dirty="0" err="1"/>
              <a:t>Bkg</a:t>
            </a:r>
            <a:r>
              <a:rPr lang="en-US" sz="1600" dirty="0"/>
              <a:t> Control Region because of the slope it shows for 2017 and 2018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Closure Tests with Scale Factors from Fit on the 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Fit on top Mass variable to extract </a:t>
            </a:r>
            <a:r>
              <a:rPr lang="en-US" sz="1600" dirty="0" err="1"/>
              <a:t>bkg</a:t>
            </a:r>
            <a:r>
              <a:rPr lang="en-US" sz="1600" dirty="0"/>
              <a:t> from data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Weekly Report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3737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New Closure Tests 2017</a:t>
            </a:r>
            <a:endParaRPr lang="en-GB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4F2B7-54D4-C44B-A500-725333AE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50" y="832091"/>
            <a:ext cx="5469382" cy="4497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5486D-82DF-9449-B9B4-7FE5AE93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32" y="832091"/>
            <a:ext cx="5469382" cy="44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2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New Closure Tests 2017</a:t>
            </a:r>
            <a:endParaRPr lang="en-GB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2E532-56F8-6249-985E-8F520570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8" y="670041"/>
            <a:ext cx="5874701" cy="4831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388D6F-1994-FE43-98A4-AFCC0DA2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17819" y="148219"/>
            <a:ext cx="4831059" cy="58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New Closure Tests 2018</a:t>
            </a:r>
            <a:endParaRPr lang="en-GB" sz="3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0C85CD-2DD8-254D-9958-D149DA70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8" y="680959"/>
            <a:ext cx="5874701" cy="48310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B0E29-14CC-594C-B068-8B2577BE5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80958"/>
            <a:ext cx="5874700" cy="48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1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New Closure Tests 2018</a:t>
            </a:r>
            <a:endParaRPr lang="en-GB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9DB80-E64A-3345-B6F0-89020326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8" y="774216"/>
            <a:ext cx="5874701" cy="48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124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7455</TotalTime>
  <Words>116</Words>
  <Application>Microsoft Macintosh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Custom Design</vt:lpstr>
      <vt:lpstr>  HEP Weekly Report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2491</cp:revision>
  <dcterms:created xsi:type="dcterms:W3CDTF">2016-11-01T14:45:08Z</dcterms:created>
  <dcterms:modified xsi:type="dcterms:W3CDTF">2019-10-02T06:38:17Z</dcterms:modified>
</cp:coreProperties>
</file>