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9"/>
  </p:notesMasterIdLst>
  <p:handoutMasterIdLst>
    <p:handoutMasterId r:id="rId10"/>
  </p:handoutMasterIdLst>
  <p:sldIdLst>
    <p:sldId id="256" r:id="rId3"/>
    <p:sldId id="439" r:id="rId4"/>
    <p:sldId id="440" r:id="rId5"/>
    <p:sldId id="442" r:id="rId6"/>
    <p:sldId id="443" r:id="rId7"/>
    <p:sldId id="44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00CF8-A4F8-4BB8-976B-0D5859459DEE}" type="datetime1">
              <a:rPr lang="en-GB" smtClean="0"/>
              <a:t>02/10/2019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0BFA-D588-4876-B0CE-96D0B8DE4331}" type="datetime1">
              <a:rPr lang="en-GB" smtClean="0"/>
              <a:t>02/10/2019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2347020-43BD-4614-839E-5DE0684EF482}" type="datetime1">
              <a:rPr lang="en-GB" smtClean="0"/>
              <a:t>02/10/2019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4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5AEF-CB34-4A7D-AE93-DF93C764F351}" type="datetime1">
              <a:rPr lang="en-US" smtClean="0"/>
              <a:t>10/2/19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3F58-7AE8-49E2-A5B1-8DB1E8778A7B}" type="datetime1">
              <a:rPr lang="en-US" smtClean="0"/>
              <a:t>10/2/19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0DD9-38B3-495C-BDB7-6282ACC62B2A}" type="datetime1">
              <a:rPr lang="en-US" smtClean="0"/>
              <a:t>10/2/19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492F-8FC9-4ABD-99DF-79C10901CC99}" type="datetime1">
              <a:rPr lang="en-US" smtClean="0"/>
              <a:t>10/2/19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93C4-706A-47E5-B071-C0CEE8753B03}" type="datetime1">
              <a:rPr lang="en-US" smtClean="0"/>
              <a:t>10/2/19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715C-87AA-47EC-A0F2-1196CBEF57F8}" type="datetime1">
              <a:rPr lang="en-US" smtClean="0"/>
              <a:t>10/2/19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E012-054E-4E53-AA34-949E27874164}" type="datetime1">
              <a:rPr lang="en-US" smtClean="0"/>
              <a:t>10/2/19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F115-83D0-4833-9260-A05C743BE4D3}" type="datetime1">
              <a:rPr lang="en-US" smtClean="0"/>
              <a:t>10/2/19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206A-33A2-4434-9812-22BD0A7E7722}" type="datetime1">
              <a:rPr lang="en-US" smtClean="0"/>
              <a:t>10/2/19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CF26-738E-49BB-A8D3-D025A0E4504C}" type="datetime1">
              <a:rPr lang="en-US" smtClean="0"/>
              <a:t>10/2/19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47C9-E6F3-40B2-ADB7-8DB91216470A}" type="datetime1">
              <a:rPr lang="en-US" smtClean="0"/>
              <a:t>10/2/19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84FD-6ACD-414F-B38B-A93F2CCA158F}" type="datetime1">
              <a:rPr lang="en-US" smtClean="0"/>
              <a:t>10/2/19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B5B8-624B-4A3C-B665-7B8B445E8AA3}" type="datetime1">
              <a:rPr lang="en-US" smtClean="0"/>
              <a:t>10/2/19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10C0-309F-465E-A15D-7E4A835A81BD}" type="datetime1">
              <a:rPr lang="en-US" smtClean="0"/>
              <a:t>10/2/19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7126-0819-48E9-9D12-B05358AC5B9D}" type="datetime1">
              <a:rPr lang="en-US" smtClean="0"/>
              <a:t>10/2/19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1DA8-61BD-4A44-87FD-3EBD8B70EDD9}" type="datetime1">
              <a:rPr lang="en-US" smtClean="0"/>
              <a:t>10/2/19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3971-4744-43DB-90BE-A206C6B40D73}" type="datetime1">
              <a:rPr lang="en-US" smtClean="0"/>
              <a:t>10/2/19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65A5-A0E9-4970-B962-45D77BDCA061}" type="datetime1">
              <a:rPr lang="en-US" smtClean="0"/>
              <a:t>10/2/19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FBE8-2953-41EC-B37A-F1044251301C}" type="datetime1">
              <a:rPr lang="en-US" smtClean="0"/>
              <a:t>10/2/19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AF4-71C0-43C8-A4A0-A57645043236}" type="datetime1">
              <a:rPr lang="en-US" smtClean="0"/>
              <a:t>10/2/19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FD023E-1C56-465E-B820-E16F72FACDBC}" type="datetime1">
              <a:rPr lang="en-US" smtClean="0"/>
              <a:t>10/2/19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5FA-3DCD-4B2B-B0B9-5B3083C9FAE7}" type="datetime1">
              <a:rPr lang="en-US" smtClean="0"/>
              <a:t>10/2/19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39FF6A-FE3B-40B1-B091-799BBEC4E1E3}" type="datetime1">
              <a:rPr lang="en-US" smtClean="0"/>
              <a:t>10/2/19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54F7C-07A2-4D5D-BA5B-269B177E903F}" type="datetime1">
              <a:rPr lang="en-US" smtClean="0"/>
              <a:t>10/2/19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210656"/>
          </a:xfrm>
        </p:spPr>
        <p:txBody>
          <a:bodyPr anchor="t">
            <a:noAutofit/>
          </a:bodyPr>
          <a:lstStyle/>
          <a:p>
            <a:pPr algn="ctr"/>
            <a:br>
              <a:rPr lang="el-GR" sz="4400" dirty="0"/>
            </a:br>
            <a:br>
              <a:rPr lang="en-GB" sz="4400" dirty="0"/>
            </a:br>
            <a:r>
              <a:rPr lang="en-GB" sz="4400" dirty="0"/>
              <a:t>HEP Weekly Report</a:t>
            </a:r>
            <a:br>
              <a:rPr lang="en-GB" sz="4400" dirty="0"/>
            </a:b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0971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Bakas </a:t>
            </a:r>
          </a:p>
        </p:txBody>
      </p:sp>
    </p:spTree>
    <p:extLst>
      <p:ext uri="{BB962C8B-B14F-4D97-AF65-F5344CB8AC3E}">
        <p14:creationId xmlns:p14="http://schemas.microsoft.com/office/powerpoint/2010/main" val="23767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84FD-6ACD-414F-B38B-A93F2CCA158F}" type="datetime1">
              <a:rPr lang="en-US" smtClean="0"/>
              <a:t>10/2/19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7827" y="862065"/>
            <a:ext cx="104038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Analysis: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Subdominant </a:t>
            </a:r>
            <a:r>
              <a:rPr lang="en-US" sz="1600" dirty="0" err="1"/>
              <a:t>Bkg</a:t>
            </a:r>
            <a:r>
              <a:rPr lang="en-US" sz="1600" dirty="0"/>
              <a:t> Production ‘16,’17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Tried new WP’s to see if contamination will go below 1%. No significant result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Top Tagger: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2016: 0.2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2017: 0.0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2018: 0.1</a:t>
            </a:r>
          </a:p>
          <a:p>
            <a:pPr lvl="3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Fit the Ratio </a:t>
            </a:r>
            <a:r>
              <a:rPr lang="en-US" sz="1600" dirty="0" err="1"/>
              <a:t>Bkg</a:t>
            </a:r>
            <a:r>
              <a:rPr lang="en-US" sz="1600" dirty="0"/>
              <a:t> Signal Region / </a:t>
            </a:r>
            <a:r>
              <a:rPr lang="en-US" sz="1600" dirty="0" err="1"/>
              <a:t>Bkg</a:t>
            </a:r>
            <a:r>
              <a:rPr lang="en-US" sz="1600" dirty="0"/>
              <a:t> Control Region because of the slope it shows for 2017 and 2018 in some variables</a:t>
            </a:r>
          </a:p>
          <a:p>
            <a:pPr lvl="1"/>
            <a:r>
              <a:rPr lang="en-US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Closure Tests with Scale Factors from Fit on the ratio </a:t>
            </a:r>
            <a:r>
              <a:rPr lang="en-US" sz="1600" dirty="0" err="1"/>
              <a:t>Bkg</a:t>
            </a:r>
            <a:r>
              <a:rPr lang="en-US" sz="1600" dirty="0"/>
              <a:t> SR/ </a:t>
            </a:r>
            <a:r>
              <a:rPr lang="en-US" sz="1600" dirty="0" err="1"/>
              <a:t>Bkg</a:t>
            </a:r>
            <a:r>
              <a:rPr lang="en-US" sz="1600" dirty="0"/>
              <a:t> CR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Fit on top Mass variable to extract </a:t>
            </a:r>
            <a:r>
              <a:rPr lang="en-US" sz="1600" dirty="0" err="1"/>
              <a:t>bkg</a:t>
            </a:r>
            <a:r>
              <a:rPr lang="en-US" sz="1600" dirty="0"/>
              <a:t> from data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221299" y="-76267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Weekly Report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137379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84FD-6ACD-414F-B38B-A93F2CCA158F}" type="datetime1">
              <a:rPr lang="en-US" smtClean="0"/>
              <a:t>10/2/19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221299" y="-76267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New Closure Tests 2017</a:t>
            </a:r>
            <a:endParaRPr lang="en-GB" sz="3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E4F2B7-54D4-C44B-A500-725333AE9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50" y="832091"/>
            <a:ext cx="5469382" cy="44977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95486D-82DF-9449-B9B4-7FE5AE938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332" y="832091"/>
            <a:ext cx="5469382" cy="449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2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84FD-6ACD-414F-B38B-A93F2CCA158F}" type="datetime1">
              <a:rPr lang="en-US" smtClean="0"/>
              <a:t>10/2/19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221299" y="-76267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New Closure Tests 2017</a:t>
            </a:r>
            <a:endParaRPr lang="en-GB" sz="3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62E532-56F8-6249-985E-8F520570F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8" y="670041"/>
            <a:ext cx="5874701" cy="48310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388D6F-1994-FE43-98A4-AFCC0DA20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617819" y="148219"/>
            <a:ext cx="4831059" cy="587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1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84FD-6ACD-414F-B38B-A93F2CCA158F}" type="datetime1">
              <a:rPr lang="en-US" smtClean="0"/>
              <a:t>10/2/19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221299" y="-76267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New Closure Tests 2018</a:t>
            </a:r>
            <a:endParaRPr lang="en-GB" sz="3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0C85CD-2DD8-254D-9958-D149DA709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8" y="680959"/>
            <a:ext cx="5874701" cy="48310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3B0E29-14CC-594C-B068-8B2577BE5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680958"/>
            <a:ext cx="5874700" cy="483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1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84FD-6ACD-414F-B38B-A93F2CCA158F}" type="datetime1">
              <a:rPr lang="en-US" smtClean="0"/>
              <a:t>10/2/19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221299" y="-76267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New Closure Tests 2018</a:t>
            </a:r>
            <a:endParaRPr lang="en-GB" sz="3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B9DB80-E64A-3345-B6F0-890203264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8" y="774216"/>
            <a:ext cx="5874701" cy="483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124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7458</TotalTime>
  <Words>137</Words>
  <Application>Microsoft Macintosh PowerPoint</Application>
  <PresentationFormat>Widescreen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Custom Design</vt:lpstr>
      <vt:lpstr>  HEP Weekly Report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 Papakrivopoulos</dc:creator>
  <cp:lastModifiedBy>Microsoft Office User</cp:lastModifiedBy>
  <cp:revision>2505</cp:revision>
  <dcterms:created xsi:type="dcterms:W3CDTF">2016-11-01T14:45:08Z</dcterms:created>
  <dcterms:modified xsi:type="dcterms:W3CDTF">2019-10-02T07:35:46Z</dcterms:modified>
</cp:coreProperties>
</file>