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500" r:id="rId4"/>
    <p:sldId id="509" r:id="rId5"/>
    <p:sldId id="513" r:id="rId6"/>
    <p:sldId id="51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1/9/20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1/9/20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1/9/20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13/12/2019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111965" y="717334"/>
                <a:ext cx="11783048" cy="619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Analysis: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 we are using is not </a:t>
                </a:r>
                <a:r>
                  <a:rPr lang="en-US" dirty="0" err="1"/>
                  <a:t>efficienct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Looser b-tag WP</a:t>
                </a:r>
                <a:r>
                  <a:rPr lang="en-US" dirty="0">
                    <a:sym typeface="Wingdings" pitchFamily="2" charset="2"/>
                  </a:rPr>
                  <a:t> Less ttbar contamination in CR (?)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We need to re-do preparation to check how the looser b-tag WP responds to out analysis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Efficiency/Acceptance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QCD Closure tests and ttbar Contamination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Response matrices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Mass Fit results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𝙭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Simultaneous fit is not performing well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Signal and </a:t>
                </a:r>
                <a:r>
                  <a:rPr lang="en-US" dirty="0" err="1">
                    <a:sym typeface="Wingdings" pitchFamily="2" charset="2"/>
                  </a:rPr>
                  <a:t>bkg</a:t>
                </a:r>
                <a:r>
                  <a:rPr lang="en-US" dirty="0">
                    <a:sym typeface="Wingdings" pitchFamily="2" charset="2"/>
                  </a:rPr>
                  <a:t> templates are ok </a:t>
                </a:r>
                <a:endParaRPr lang="el-G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In order to compare our results with theoretical </a:t>
                </a:r>
                <a:r>
                  <a:rPr lang="en-US" dirty="0" err="1">
                    <a:sym typeface="Wingdings" pitchFamily="2" charset="2"/>
                  </a:rPr>
                  <a:t>parton</a:t>
                </a:r>
                <a:r>
                  <a:rPr lang="en-US" dirty="0">
                    <a:sym typeface="Wingdings" pitchFamily="2" charset="2"/>
                  </a:rPr>
                  <a:t>/particle results  Nominal MC and not High </a:t>
                </a:r>
                <a:r>
                  <a:rPr lang="en-US" dirty="0" err="1">
                    <a:sym typeface="Wingdings" pitchFamily="2" charset="2"/>
                  </a:rPr>
                  <a:t>Mtt</a:t>
                </a:r>
                <a:r>
                  <a:rPr lang="en-US" dirty="0">
                    <a:sym typeface="Wingdings" pitchFamily="2" charset="2"/>
                  </a:rPr>
                  <a:t> samples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Unfolding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Response Matrices where </a:t>
                </a:r>
                <a:r>
                  <a:rPr lang="en-US" dirty="0" err="1"/>
                  <a:t>Nbins</a:t>
                </a:r>
                <a:r>
                  <a:rPr lang="en-US" dirty="0"/>
                  <a:t> </a:t>
                </a:r>
                <a:r>
                  <a:rPr lang="en-US" dirty="0" err="1"/>
                  <a:t>Reco</a:t>
                </a:r>
                <a:r>
                  <a:rPr lang="en-US" dirty="0"/>
                  <a:t> ~ 2Nbins Parton/Particle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Unfolding to </a:t>
                </a:r>
                <a:r>
                  <a:rPr lang="en-US" dirty="0" err="1">
                    <a:sym typeface="Wingdings" pitchFamily="2" charset="2"/>
                  </a:rPr>
                  <a:t>parton</a:t>
                </a:r>
                <a:r>
                  <a:rPr lang="en-US" dirty="0">
                    <a:sym typeface="Wingdings" pitchFamily="2" charset="2"/>
                  </a:rPr>
                  <a:t> and particle level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 number of regularization parameters tau do the unfolding and find the average global correlation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select the </a:t>
                </a:r>
                <a:r>
                  <a:rPr lang="en-US" dirty="0">
                    <a:solidFill>
                      <a:srgbClr val="FF0000"/>
                    </a:solidFill>
                  </a:rPr>
                  <a:t>tau that minimizes </a:t>
                </a:r>
                <a:r>
                  <a:rPr lang="el-GR" dirty="0">
                    <a:solidFill>
                      <a:srgbClr val="FF0000"/>
                    </a:solidFill>
                  </a:rPr>
                  <a:t>ρ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tau spectrum is ~[10E-10, 10]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717334"/>
                <a:ext cx="11783048" cy="6195992"/>
              </a:xfrm>
              <a:prstGeom prst="rect">
                <a:avLst/>
              </a:prstGeom>
              <a:blipFill>
                <a:blip r:embed="rId2"/>
                <a:stretch>
                  <a:fillRect l="-323" t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1/9/20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118951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Efficiency And Acceptance for all years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50D0CF-8DA2-8848-B20E-0659A262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6947" y="368618"/>
            <a:ext cx="4166870" cy="61207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15DB52-DD74-594B-8CA6-971597AE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64815" y="368617"/>
            <a:ext cx="4166870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543143" cy="552899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ABCD Method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00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352</Words>
  <Application>Microsoft Macintosh PowerPoint</Application>
  <PresentationFormat>Widescreen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13/12/2019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158</cp:revision>
  <dcterms:created xsi:type="dcterms:W3CDTF">2019-11-29T10:22:58Z</dcterms:created>
  <dcterms:modified xsi:type="dcterms:W3CDTF">2020-01-09T14:35:47Z</dcterms:modified>
</cp:coreProperties>
</file>