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6" r:id="rId3"/>
    <p:sldId id="439" r:id="rId4"/>
    <p:sldId id="440" r:id="rId5"/>
    <p:sldId id="44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10/09/2019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10/09/2019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10/09/2019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 smtClean="0"/>
              <a:t>HEP Weekly Report</a:t>
            </a: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7" y="862065"/>
            <a:ext cx="104038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Top Tagger: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WP’s for 2017 and 2018 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Closure tests and </a:t>
            </a:r>
            <a:r>
              <a:rPr lang="en-US" sz="1400" dirty="0" err="1" smtClean="0"/>
              <a:t>ttbar</a:t>
            </a:r>
            <a:r>
              <a:rPr lang="en-US" sz="1400" dirty="0" smtClean="0"/>
              <a:t> CR contamination for 2016, 2017,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Production 2016 data (re-</a:t>
            </a:r>
            <a:r>
              <a:rPr lang="en-US" sz="1400" dirty="0" err="1" smtClean="0"/>
              <a:t>reco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ArdEnvino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Live measurements at the lab 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Sensor is working from early July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Alert panel </a:t>
            </a:r>
            <a:r>
              <a:rPr lang="en-US" sz="1400" dirty="0" smtClean="0"/>
              <a:t>for cooling people</a:t>
            </a:r>
            <a:r>
              <a:rPr lang="en-US" sz="1400" dirty="0" smtClean="0"/>
              <a:t>: People from cooling section will now have the opportunity to configure the alerts of some of their elements using a panel -&gt; until now they were contacting Central DCS to change alert limits,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CMSfwAlertSystem</a:t>
            </a:r>
            <a:r>
              <a:rPr lang="en-US" sz="1400" dirty="0" smtClean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changes in how the panel checks whether a system is a production system or not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 found a bug with Anna that leaded to crashing of the main </a:t>
            </a:r>
            <a:r>
              <a:rPr lang="en-US" sz="1400" dirty="0" err="1" smtClean="0"/>
              <a:t>panel</a:t>
            </a:r>
            <a:r>
              <a:rPr lang="en-US" sz="1400" dirty="0" err="1" smtClean="0">
                <a:sym typeface="Wingdings" panose="05000000000000000000" pitchFamily="2" charset="2"/>
              </a:rPr>
              <a:t>fixed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CMSfwInstallUtils</a:t>
            </a:r>
            <a:r>
              <a:rPr lang="en-US" sz="1400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ConfDbChecks</a:t>
            </a:r>
            <a:r>
              <a:rPr lang="en-US" sz="1400" dirty="0" smtClean="0"/>
              <a:t>: This tool helps to check consistency between project and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Now the user sees all the information regarding the inconsistent elements 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Recompile </a:t>
            </a:r>
            <a:r>
              <a:rPr lang="en-US" sz="1400" dirty="0" err="1" smtClean="0"/>
              <a:t>DimBridge</a:t>
            </a:r>
            <a:r>
              <a:rPr lang="en-US" sz="1400" dirty="0" smtClean="0"/>
              <a:t> with new version of DIM: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DimBridge</a:t>
            </a:r>
            <a:r>
              <a:rPr lang="en-US" sz="1400" dirty="0" smtClean="0"/>
              <a:t> is a tool that allows the communication between CMS and LHC network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Check that the tool is working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fwInstallationUtils</a:t>
            </a:r>
            <a:r>
              <a:rPr lang="en-US" sz="1400" dirty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sym typeface="Wingdings" panose="05000000000000000000" pitchFamily="2" charset="2"/>
              </a:rPr>
              <a:t>dbEditorAndNavigator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Several fixes, changes in the already deployed tool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3737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/>
              <a:t>Alert Panel</a:t>
            </a:r>
            <a:endParaRPr lang="en-GB" sz="3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31" y="360113"/>
            <a:ext cx="7441227" cy="5661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621" y="1275550"/>
            <a:ext cx="159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selects </a:t>
            </a:r>
            <a:r>
              <a:rPr lang="en-US" sz="1200" dirty="0" err="1" smtClean="0"/>
              <a:t>datapoint</a:t>
            </a:r>
            <a:r>
              <a:rPr lang="en-US" sz="1200" dirty="0" smtClean="0"/>
              <a:t> and the specified element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>
            <a:off x="124108" y="1011113"/>
            <a:ext cx="2112116" cy="120639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31112" y="3315046"/>
            <a:ext cx="2112116" cy="120639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91872" y="3595077"/>
            <a:ext cx="159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Configures the alert (if element is </a:t>
            </a:r>
            <a:r>
              <a:rPr lang="en-US" sz="1200" dirty="0" err="1" smtClean="0"/>
              <a:t>eligigble</a:t>
            </a:r>
            <a:r>
              <a:rPr lang="en-US" sz="1200" dirty="0" smtClean="0"/>
              <a:t> for alert handling)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0458" y="4198731"/>
            <a:ext cx="1590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Applies Changes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947714" y="2384664"/>
            <a:ext cx="159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Save to DB when finished</a:t>
            </a:r>
            <a:endParaRPr lang="en-GB" sz="1200" dirty="0"/>
          </a:p>
        </p:txBody>
      </p:sp>
      <p:sp>
        <p:nvSpPr>
          <p:cNvPr id="14" name="Oval 13"/>
          <p:cNvSpPr/>
          <p:nvPr/>
        </p:nvSpPr>
        <p:spPr>
          <a:xfrm>
            <a:off x="9566812" y="1984702"/>
            <a:ext cx="2112116" cy="120639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9500412" y="3734033"/>
            <a:ext cx="2112116" cy="120639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stCxn id="9" idx="6"/>
          </p:cNvCxnSpPr>
          <p:nvPr/>
        </p:nvCxnSpPr>
        <p:spPr>
          <a:xfrm>
            <a:off x="2236224" y="1614310"/>
            <a:ext cx="449145" cy="3075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6258" y="1876986"/>
            <a:ext cx="449145" cy="3075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333415" y="3818195"/>
            <a:ext cx="580538" cy="1347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450809" y="3037310"/>
            <a:ext cx="449649" cy="2320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235440" y="4711419"/>
            <a:ext cx="464074" cy="5021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9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21" y="164592"/>
            <a:ext cx="8178927" cy="610762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err="1" smtClean="0"/>
              <a:t>CMSfwInstallUtils</a:t>
            </a:r>
            <a:endParaRPr lang="en-GB" sz="3400" dirty="0"/>
          </a:p>
        </p:txBody>
      </p:sp>
      <p:sp>
        <p:nvSpPr>
          <p:cNvPr id="7" name="Oval 6"/>
          <p:cNvSpPr/>
          <p:nvPr/>
        </p:nvSpPr>
        <p:spPr>
          <a:xfrm>
            <a:off x="1751605" y="2183634"/>
            <a:ext cx="2112116" cy="120639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7" idx="6"/>
          </p:cNvCxnSpPr>
          <p:nvPr/>
        </p:nvCxnSpPr>
        <p:spPr>
          <a:xfrm flipV="1">
            <a:off x="3863721" y="2779776"/>
            <a:ext cx="2233866" cy="70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66544" y="2432304"/>
            <a:ext cx="150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Show the user exactly the reference of the inconsistency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786738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7443</TotalTime>
  <Words>241</Words>
  <Application>Microsoft Office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Retrospect</vt:lpstr>
      <vt:lpstr>Custom Design</vt:lpstr>
      <vt:lpstr>  HEP Weekly Report 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2465</cp:revision>
  <dcterms:created xsi:type="dcterms:W3CDTF">2016-11-01T14:45:08Z</dcterms:created>
  <dcterms:modified xsi:type="dcterms:W3CDTF">2019-09-10T16:56:00Z</dcterms:modified>
</cp:coreProperties>
</file>