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07" r:id="rId5"/>
    <p:sldId id="503" r:id="rId6"/>
    <p:sldId id="510" r:id="rId7"/>
    <p:sldId id="5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12/5/19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12/5/19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12/5/19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12/5/19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12/5/19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12/5/19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12/5/19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12/5/19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12/5/19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6/12/2019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Transfer factor from SR</a:t>
            </a:r>
            <a:r>
              <a:rPr lang="en-US" baseline="-25000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/>
              <a:t>Calculation (MC Closure)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12/5/19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ABB8FA-C87F-0F42-A695-6D19E4EF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0682" y="1412213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1179-A84F-E444-962B-3D7318B1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37299" y="1412212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CEDC2-F659-6647-821C-ED662685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71136" y="1412212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NQCD (2) / NQCD (0) vs eb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12/5/19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872670" y="0"/>
            <a:ext cx="0" cy="34290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391832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7960702" y="0"/>
            <a:ext cx="0" cy="3429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B4C975-9689-C749-A5CC-41CA82AE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0731" y="56373"/>
            <a:ext cx="2746248" cy="3748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723A-51F4-BC4E-BBC1-0EB9F909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8979" y="18955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E73CB-5295-184E-9BE7-EE3735A3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42481" y="19305"/>
            <a:ext cx="2752979" cy="381647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87974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97D92-228A-7245-BBD2-BE4D9D295262}"/>
              </a:ext>
            </a:extLst>
          </p:cNvPr>
          <p:cNvSpPr/>
          <p:nvPr/>
        </p:nvSpPr>
        <p:spPr>
          <a:xfrm>
            <a:off x="70599" y="4566488"/>
            <a:ext cx="3734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----2016----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0.264097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0.262092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0.00759071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846.365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4B088-20D9-9343-9ADA-0E0E365FF6FD}"/>
              </a:ext>
            </a:extLst>
          </p:cNvPr>
          <p:cNvSpPr/>
          <p:nvPr/>
        </p:nvSpPr>
        <p:spPr>
          <a:xfrm>
            <a:off x="4029393" y="4566487"/>
            <a:ext cx="3734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----2017----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0.270622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0.269242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0.00509682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677.041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E8950-6C72-E943-9F88-C7961B8E0C18}"/>
              </a:ext>
            </a:extLst>
          </p:cNvPr>
          <p:cNvSpPr/>
          <p:nvPr/>
        </p:nvSpPr>
        <p:spPr>
          <a:xfrm>
            <a:off x="8075372" y="4566486"/>
            <a:ext cx="3816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----2018----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0.266928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0.265428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0.00561997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1201.35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/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and NQCD in Reduced SR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blipFill>
                <a:blip r:embed="rId5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Transfer Factor Calculation (Method 1)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12/5/19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/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will use an ABCD method to extract the N</a:t>
                </a:r>
                <a:r>
                  <a:rPr lang="en-US" baseline="-25000" dirty="0"/>
                  <a:t>QCD </a:t>
                </a:r>
                <a:r>
                  <a:rPr lang="en-US" dirty="0"/>
                  <a:t> in the SR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shape we have: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blipFill>
                <a:blip r:embed="rId2"/>
                <a:stretch>
                  <a:fillRect l="-719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8D92F4-19E3-6D4D-B205-557BAF6913D3}"/>
              </a:ext>
            </a:extLst>
          </p:cNvPr>
          <p:cNvSpPr/>
          <p:nvPr/>
        </p:nvSpPr>
        <p:spPr>
          <a:xfrm>
            <a:off x="6523630" y="392081"/>
            <a:ext cx="4585647" cy="2661314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2FFE8-C94D-A94C-BD1D-92CE8BF64058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523630" y="1722738"/>
            <a:ext cx="4585647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4964C5-0FB9-524E-B092-1F932FBAAEE2}"/>
              </a:ext>
            </a:extLst>
          </p:cNvPr>
          <p:cNvCxnSpPr>
            <a:cxnSpLocks/>
          </p:cNvCxnSpPr>
          <p:nvPr/>
        </p:nvCxnSpPr>
        <p:spPr>
          <a:xfrm>
            <a:off x="7836089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C0BAC-0719-6D41-BDFA-54EB27ED8AFD}"/>
              </a:ext>
            </a:extLst>
          </p:cNvPr>
          <p:cNvCxnSpPr>
            <a:cxnSpLocks/>
          </p:cNvCxnSpPr>
          <p:nvPr/>
        </p:nvCxnSpPr>
        <p:spPr>
          <a:xfrm>
            <a:off x="9680811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801F1C-2CA8-0540-9C60-B75FDDDBE36F}"/>
              </a:ext>
            </a:extLst>
          </p:cNvPr>
          <p:cNvSpPr txBox="1"/>
          <p:nvPr/>
        </p:nvSpPr>
        <p:spPr>
          <a:xfrm>
            <a:off x="6305265" y="3129872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685F2-8042-FA44-ACF3-1C8C5F7B4D1E}"/>
              </a:ext>
            </a:extLst>
          </p:cNvPr>
          <p:cNvSpPr txBox="1"/>
          <p:nvPr/>
        </p:nvSpPr>
        <p:spPr>
          <a:xfrm>
            <a:off x="7561054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F4913-E5BA-B94D-ABB0-800325113333}"/>
              </a:ext>
            </a:extLst>
          </p:cNvPr>
          <p:cNvSpPr txBox="1"/>
          <p:nvPr/>
        </p:nvSpPr>
        <p:spPr>
          <a:xfrm>
            <a:off x="9405776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770C-597E-BF44-8F80-4F0E2B642518}"/>
              </a:ext>
            </a:extLst>
          </p:cNvPr>
          <p:cNvSpPr txBox="1"/>
          <p:nvPr/>
        </p:nvSpPr>
        <p:spPr>
          <a:xfrm>
            <a:off x="10834242" y="3124964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A5447-724C-0344-9EBD-1736EEFB7105}"/>
              </a:ext>
            </a:extLst>
          </p:cNvPr>
          <p:cNvSpPr txBox="1"/>
          <p:nvPr/>
        </p:nvSpPr>
        <p:spPr>
          <a:xfrm>
            <a:off x="11525923" y="3124964"/>
            <a:ext cx="66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51D83A-051B-AC49-9FFD-2BA4E401B746}"/>
              </a:ext>
            </a:extLst>
          </p:cNvPr>
          <p:cNvSpPr txBox="1"/>
          <p:nvPr/>
        </p:nvSpPr>
        <p:spPr>
          <a:xfrm>
            <a:off x="7670041" y="404875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Mass Candidate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25486-ADB3-EA45-8DBB-1E02097E6610}"/>
              </a:ext>
            </a:extLst>
          </p:cNvPr>
          <p:cNvSpPr txBox="1"/>
          <p:nvPr/>
        </p:nvSpPr>
        <p:spPr>
          <a:xfrm rot="16200000">
            <a:off x="5374606" y="1584824"/>
            <a:ext cx="13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Btag</a:t>
            </a:r>
            <a:r>
              <a:rPr lang="en-US" dirty="0"/>
              <a:t> region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6AB10-E943-314F-8420-5C2A7465DD3F}"/>
              </a:ext>
            </a:extLst>
          </p:cNvPr>
          <p:cNvSpPr txBox="1"/>
          <p:nvPr/>
        </p:nvSpPr>
        <p:spPr>
          <a:xfrm>
            <a:off x="6155140" y="226256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2CCE9-DEEC-8A4A-BDA8-2DA75ADB380A}"/>
              </a:ext>
            </a:extLst>
          </p:cNvPr>
          <p:cNvSpPr txBox="1"/>
          <p:nvPr/>
        </p:nvSpPr>
        <p:spPr>
          <a:xfrm>
            <a:off x="6191534" y="91975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A772F3-34F4-C44E-BAE5-3DD8B1F35C39}"/>
              </a:ext>
            </a:extLst>
          </p:cNvPr>
          <p:cNvSpPr/>
          <p:nvPr/>
        </p:nvSpPr>
        <p:spPr>
          <a:xfrm>
            <a:off x="7836088" y="392081"/>
            <a:ext cx="1844722" cy="1330657"/>
          </a:xfrm>
          <a:prstGeom prst="rect">
            <a:avLst/>
          </a:prstGeom>
          <a:pattFill prst="wd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607A6C-66CF-EF41-9F59-F9D3558F950D}"/>
              </a:ext>
            </a:extLst>
          </p:cNvPr>
          <p:cNvSpPr/>
          <p:nvPr/>
        </p:nvSpPr>
        <p:spPr>
          <a:xfrm>
            <a:off x="7836088" y="1746115"/>
            <a:ext cx="1844722" cy="1259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5CB48-1BD6-6546-954E-5ED27993AD26}"/>
              </a:ext>
            </a:extLst>
          </p:cNvPr>
          <p:cNvSpPr txBox="1"/>
          <p:nvPr/>
        </p:nvSpPr>
        <p:spPr>
          <a:xfrm>
            <a:off x="8483414" y="2223571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0EAAF-C67B-C04E-8AAA-5341A8AA2AB7}"/>
              </a:ext>
            </a:extLst>
          </p:cNvPr>
          <p:cNvSpPr txBox="1"/>
          <p:nvPr/>
        </p:nvSpPr>
        <p:spPr>
          <a:xfrm>
            <a:off x="8483414" y="875020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61BB32-F5A1-0143-88A4-2B06B1FC69FC}"/>
              </a:ext>
            </a:extLst>
          </p:cNvPr>
          <p:cNvSpPr/>
          <p:nvPr/>
        </p:nvSpPr>
        <p:spPr>
          <a:xfrm>
            <a:off x="2236155" y="3302758"/>
            <a:ext cx="1472400" cy="955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5EE42-F442-4F42-A004-3DC0811E3726}"/>
              </a:ext>
            </a:extLst>
          </p:cNvPr>
          <p:cNvCxnSpPr>
            <a:stCxn id="46" idx="2"/>
          </p:cNvCxnSpPr>
          <p:nvPr/>
        </p:nvCxnSpPr>
        <p:spPr>
          <a:xfrm>
            <a:off x="2972355" y="4258101"/>
            <a:ext cx="16505" cy="5732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5FFA0E-F38A-A34B-A42C-39BB5A6DF54F}"/>
              </a:ext>
            </a:extLst>
          </p:cNvPr>
          <p:cNvSpPr txBox="1"/>
          <p:nvPr/>
        </p:nvSpPr>
        <p:spPr>
          <a:xfrm>
            <a:off x="2236155" y="4831307"/>
            <a:ext cx="161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from fit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F67454-6F07-C649-B772-07E2B61A00E6}"/>
              </a:ext>
            </a:extLst>
          </p:cNvPr>
          <p:cNvSpPr/>
          <p:nvPr/>
        </p:nvSpPr>
        <p:spPr>
          <a:xfrm>
            <a:off x="3708555" y="3302758"/>
            <a:ext cx="1514901" cy="829101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D5339-7998-D84A-9636-46E6CF14120E}"/>
              </a:ext>
            </a:extLst>
          </p:cNvPr>
          <p:cNvCxnSpPr/>
          <p:nvPr/>
        </p:nvCxnSpPr>
        <p:spPr>
          <a:xfrm>
            <a:off x="4466005" y="4141191"/>
            <a:ext cx="16505" cy="5732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/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41310A6-08E1-624F-AB03-A89CB4AEFFD1}"/>
              </a:ext>
            </a:extLst>
          </p:cNvPr>
          <p:cNvSpPr/>
          <p:nvPr/>
        </p:nvSpPr>
        <p:spPr>
          <a:xfrm rot="5400000">
            <a:off x="8699568" y="1214230"/>
            <a:ext cx="380481" cy="4438935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B9A97-B992-F147-AC95-349DF42B8292}"/>
              </a:ext>
            </a:extLst>
          </p:cNvPr>
          <p:cNvSpPr txBox="1"/>
          <p:nvPr/>
        </p:nvSpPr>
        <p:spPr>
          <a:xfrm>
            <a:off x="8208087" y="3627480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 CRA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699B0722-CA93-E240-BDD0-6E94B79B27C8}"/>
              </a:ext>
            </a:extLst>
          </p:cNvPr>
          <p:cNvSpPr/>
          <p:nvPr/>
        </p:nvSpPr>
        <p:spPr>
          <a:xfrm rot="16200000">
            <a:off x="8619403" y="-1977266"/>
            <a:ext cx="380481" cy="4438935"/>
          </a:xfrm>
          <a:prstGeom prst="righ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D7A1C0-B59D-EF40-AB8E-0E0E3836540E}"/>
              </a:ext>
            </a:extLst>
          </p:cNvPr>
          <p:cNvSpPr txBox="1"/>
          <p:nvPr/>
        </p:nvSpPr>
        <p:spPr>
          <a:xfrm>
            <a:off x="8081278" y="27302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Region SRA</a:t>
            </a:r>
          </a:p>
        </p:txBody>
      </p:sp>
    </p:spTree>
    <p:extLst>
      <p:ext uri="{BB962C8B-B14F-4D97-AF65-F5344CB8AC3E}">
        <p14:creationId xmlns:p14="http://schemas.microsoft.com/office/powerpoint/2010/main" val="310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(jetPt0)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12/5/19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445</Words>
  <Application>Microsoft Macintosh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6/12/2019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61</cp:revision>
  <dcterms:created xsi:type="dcterms:W3CDTF">2019-11-29T10:22:58Z</dcterms:created>
  <dcterms:modified xsi:type="dcterms:W3CDTF">2019-12-05T17:33:17Z</dcterms:modified>
</cp:coreProperties>
</file>