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412" r:id="rId4"/>
    <p:sldId id="379" r:id="rId5"/>
    <p:sldId id="413" r:id="rId6"/>
    <p:sldId id="394" r:id="rId7"/>
    <p:sldId id="403" r:id="rId8"/>
    <p:sldId id="392" r:id="rId9"/>
    <p:sldId id="404" r:id="rId10"/>
    <p:sldId id="393" r:id="rId11"/>
    <p:sldId id="405" r:id="rId12"/>
    <p:sldId id="381" r:id="rId13"/>
    <p:sldId id="406" r:id="rId14"/>
    <p:sldId id="411" r:id="rId15"/>
    <p:sldId id="410" r:id="rId16"/>
    <p:sldId id="408" r:id="rId17"/>
    <p:sldId id="4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04/07/2019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7/4/2019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7/4/2019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7/4/2019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K. </a:t>
            </a:r>
            <a:r>
              <a:rPr lang="en-US" dirty="0" err="1" smtClean="0"/>
              <a:t>Kousouris</a:t>
            </a:r>
            <a:r>
              <a:rPr lang="en-US" dirty="0" smtClean="0"/>
              <a:t>, Y. </a:t>
            </a:r>
            <a:r>
              <a:rPr lang="en-US" dirty="0" err="1" smtClean="0"/>
              <a:t>Tsipolitis</a:t>
            </a:r>
            <a:r>
              <a:rPr lang="en-US" dirty="0" smtClean="0"/>
              <a:t>, </a:t>
            </a:r>
            <a:r>
              <a:rPr lang="en-US" u="sng" dirty="0" smtClean="0"/>
              <a:t>I. </a:t>
            </a:r>
            <a:r>
              <a:rPr lang="en-US" u="sng" dirty="0" err="1" smtClean="0"/>
              <a:t>Papakrivopoulos</a:t>
            </a:r>
            <a:r>
              <a:rPr lang="en-US" dirty="0" smtClean="0"/>
              <a:t>, 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85" y="1241393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6" y="1241393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</a:t>
            </a:r>
            <a:r>
              <a:rPr lang="en-US" sz="2800" u="sng" dirty="0" smtClean="0"/>
              <a:t>2017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8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39014"/>
            <a:ext cx="5983605" cy="4054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02" y="1139014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46" y="830295"/>
            <a:ext cx="7978140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Comments</a:t>
            </a:r>
            <a:endParaRPr lang="en-US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70588" y="765109"/>
            <a:ext cx="11392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2018 efficiencies and acceptances vary compared with 2016 and 2017. I think that we should rethink the working point of the top Tagger for this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QCD 2018 closure test does not show closure for both variables compared with the 2017 QCD closure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tt</a:t>
            </a:r>
            <a:r>
              <a:rPr lang="en-US" dirty="0" smtClean="0"/>
              <a:t> contamination seems to be lower for the 2018 compared with the 2017 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05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1108960"/>
            <a:ext cx="5695950" cy="4505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1108960"/>
            <a:ext cx="5695950" cy="4505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604" y="1474237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9" y="1241393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9" y="1241392"/>
            <a:ext cx="5695950" cy="450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559" y="1586204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7/4/2019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vs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5" y="914691"/>
            <a:ext cx="5983605" cy="4912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41" y="914690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2017 vs 2018</a:t>
            </a:r>
            <a:endParaRPr lang="en-US" sz="2800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6" y="933352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" y="933351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smtClean="0"/>
              <a:t>2016 vs 2017 vs 2018</a:t>
            </a:r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99056"/>
            <a:ext cx="5983605" cy="405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99056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</a:t>
            </a:r>
            <a:r>
              <a:rPr lang="en-US" sz="2800" u="sng" dirty="0" smtClean="0"/>
              <a:t>2017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1213913"/>
            <a:ext cx="5651183" cy="4639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213914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</a:t>
            </a:r>
            <a:r>
              <a:rPr lang="en-US" sz="2800" u="sng" dirty="0" smtClean="0"/>
              <a:t>2017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213914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1213914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50" y="1213914"/>
            <a:ext cx="5651183" cy="4639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6" y="1213913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</a:t>
            </a:r>
            <a:r>
              <a:rPr lang="en-US" sz="2800" u="sng" dirty="0" smtClean="0"/>
              <a:t>2017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80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6761</TotalTime>
  <Words>437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2216</cp:revision>
  <dcterms:created xsi:type="dcterms:W3CDTF">2016-11-01T14:45:08Z</dcterms:created>
  <dcterms:modified xsi:type="dcterms:W3CDTF">2019-07-04T14:14:08Z</dcterms:modified>
</cp:coreProperties>
</file>