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01" r:id="rId5"/>
    <p:sldId id="502" r:id="rId6"/>
    <p:sldId id="503" r:id="rId7"/>
    <p:sldId id="50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3/13/20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3/13/20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3/13/20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3/13/20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3/13/20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3/13/20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3/13/20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3/13/20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3/13/20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dio.physics.ntua.gr/~gbakas/en/" TargetMode="External"/><Relationship Id="rId2" Type="http://schemas.openxmlformats.org/officeDocument/2006/relationships/hyperlink" Target="http://modio.physics.ntua.gr/~gbakas/g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13/3/2020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Contamination in CR from 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Extract the ttbar from CR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Giannis has suggested a method that seems to 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Simultaneous fit</a:t>
            </a:r>
          </a:p>
          <a:p>
            <a:pPr lvl="2"/>
            <a:endParaRPr lang="en-US" sz="2000" dirty="0">
              <a:sym typeface="Wingdings" pitchFamily="2" charset="2"/>
            </a:endParaRPr>
          </a:p>
          <a:p>
            <a:pPr lvl="2"/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NTUA HEP Site</a:t>
            </a: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http://modio.physics.ntua.gr/~gbakas/gr/</a:t>
            </a: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http://modio.physics.ntua.gr/~gbakas/en/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itchFamily="2" charset="2"/>
              </a:rPr>
              <a:t>Comments/Modifications</a:t>
            </a:r>
            <a:endParaRPr lang="en-US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3/13/20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Simultaneous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710A5-BB5F-D84A-B8BD-89EEFE73A126}"/>
              </a:ext>
            </a:extLst>
          </p:cNvPr>
          <p:cNvSpPr txBox="1"/>
          <p:nvPr/>
        </p:nvSpPr>
        <p:spPr>
          <a:xfrm>
            <a:off x="111965" y="607195"/>
            <a:ext cx="1178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I choose to keep </a:t>
            </a:r>
            <a:r>
              <a:rPr lang="en-US" sz="2000" dirty="0" err="1">
                <a:sym typeface="Wingdings" pitchFamily="2" charset="2"/>
              </a:rPr>
              <a:t>qcd</a:t>
            </a:r>
            <a:r>
              <a:rPr lang="en-US" sz="2000" dirty="0">
                <a:sym typeface="Wingdings" pitchFamily="2" charset="2"/>
              </a:rPr>
              <a:t> params constant in the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What I care for ttbar contamination in the CR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1B511-2E53-4D4F-8FD2-E86253D4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4559" y="872486"/>
            <a:ext cx="5019548" cy="5904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DD4FC-84E0-F84C-B2DF-5279BDEC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59297" y="872484"/>
            <a:ext cx="5019548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Simultaneous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3/13/20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162D1-544C-D14D-BC60-3586C519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38595" y="476631"/>
            <a:ext cx="5019548" cy="5904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53D605-494D-8140-B295-57D6F4B3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3857" y="476631"/>
            <a:ext cx="5019548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Simultaneous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3/13/20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74B34-805A-F844-AE24-B70C15E5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33654" y="476631"/>
            <a:ext cx="5019548" cy="5904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FF5EF-95AC-714D-8A14-9E2BEC4A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8798" y="476631"/>
            <a:ext cx="5019548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Simultaneous Fit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3/13/20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E1BDE-15ED-2942-B414-BD219B7D623F}"/>
              </a:ext>
            </a:extLst>
          </p:cNvPr>
          <p:cNvSpPr/>
          <p:nvPr/>
        </p:nvSpPr>
        <p:spPr>
          <a:xfrm>
            <a:off x="0" y="1534332"/>
            <a:ext cx="4014061" cy="270843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8.8780e-01 +/-  3.11e-02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9.0200e-01 +/-  2.81e-02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9.9886e-01 +/-  2.07e-03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9.9881e-01 +/-  1.06e+00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9.5853e+01 +/-  1.62e+01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2.0658e+02 +/-  3.33e+01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1.9232e+03 +/-  6.56e+01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3.3364e+03 +/-  1.93e+02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6.2963e+03 +/-  4.85e+02</a:t>
            </a:r>
          </a:p>
          <a:p>
            <a:b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N0_observed = 79.259, N2_observed = 4962.72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expected: 11917.6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observed: 5041.98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0.423069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52753-70FF-3C45-8F80-AFABA2CBF050}"/>
              </a:ext>
            </a:extLst>
          </p:cNvPr>
          <p:cNvSpPr/>
          <p:nvPr/>
        </p:nvSpPr>
        <p:spPr>
          <a:xfrm>
            <a:off x="4060555" y="1518836"/>
            <a:ext cx="4014062" cy="27084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5.3057e-01 +/-  1.38e-02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1.1167e+00 +/-  4.04e-02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9.8249e-01 +/-  2.63e-03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3.3589e-02 +/-  1.69e-02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1.8341e+03 +/-  3.26e+02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2.6049e+02 +/-  4.60e+01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7.0731e+04 +/-  4.82e+02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2.3226e+03 +/-  1.45e+02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1.6560e+04 +/-  9.54e+02</a:t>
            </a:r>
          </a:p>
          <a:p>
            <a:b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N0_observed = 3649.34, N2_observed = 4661.68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expected: 17118.9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observed: 8311.02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0.485486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DBAA3-7387-E74A-AE1D-F4B49C48D0AB}"/>
              </a:ext>
            </a:extLst>
          </p:cNvPr>
          <p:cNvSpPr/>
          <p:nvPr/>
        </p:nvSpPr>
        <p:spPr>
          <a:xfrm>
            <a:off x="8136609" y="1518836"/>
            <a:ext cx="4014062" cy="270843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btagEff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6.2800e-01 +/-  1.55e-02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1.0027e+00 +/-  2.95e-02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9.8978e-01 +/-  1.93e-03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5.5556e-02 +/-  2.60e-02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1.5470e+03 +/-  4.46e+01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3.4164e+02 +/-  4.59e+01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6.7663e+04 +/-  4.24e+02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4.7508e+03 +/-  1.97e+02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    1.8335e+04 +/-  1.00e+03</a:t>
            </a:r>
          </a:p>
          <a:p>
            <a:b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2537.28, N2_observed = 7231.3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expected: 22812.9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 observed: 9768.58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0.428205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87158-F47B-E145-B93B-366388DDE6CA}"/>
              </a:ext>
            </a:extLst>
          </p:cNvPr>
          <p:cNvSpPr txBox="1"/>
          <p:nvPr/>
        </p:nvSpPr>
        <p:spPr>
          <a:xfrm>
            <a:off x="1255363" y="960895"/>
            <a:ext cx="14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54BA2-7315-2440-8417-6AEC34822C0B}"/>
              </a:ext>
            </a:extLst>
          </p:cNvPr>
          <p:cNvSpPr txBox="1"/>
          <p:nvPr/>
        </p:nvSpPr>
        <p:spPr>
          <a:xfrm>
            <a:off x="5354664" y="960895"/>
            <a:ext cx="14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4961-9013-5B46-98E6-1824E5AC413E}"/>
              </a:ext>
            </a:extLst>
          </p:cNvPr>
          <p:cNvSpPr txBox="1"/>
          <p:nvPr/>
        </p:nvSpPr>
        <p:spPr>
          <a:xfrm>
            <a:off x="9430718" y="960895"/>
            <a:ext cx="14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48182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1869</TotalTime>
  <Words>805</Words>
  <Application>Microsoft Macintosh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Retrospect</vt:lpstr>
      <vt:lpstr>Custom Design</vt:lpstr>
      <vt:lpstr> Weekly Report NTUA 13/3/2020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693</cp:revision>
  <dcterms:created xsi:type="dcterms:W3CDTF">2019-11-29T10:22:58Z</dcterms:created>
  <dcterms:modified xsi:type="dcterms:W3CDTF">2020-03-13T07:32:11Z</dcterms:modified>
</cp:coreProperties>
</file>