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412" r:id="rId4"/>
    <p:sldId id="379" r:id="rId5"/>
    <p:sldId id="413" r:id="rId6"/>
    <p:sldId id="394" r:id="rId7"/>
    <p:sldId id="403" r:id="rId8"/>
    <p:sldId id="392" r:id="rId9"/>
    <p:sldId id="404" r:id="rId10"/>
    <p:sldId id="393" r:id="rId11"/>
    <p:sldId id="405" r:id="rId12"/>
    <p:sldId id="381" r:id="rId13"/>
    <p:sldId id="406" r:id="rId14"/>
    <p:sldId id="411" r:id="rId15"/>
    <p:sldId id="410" r:id="rId16"/>
    <p:sldId id="408" r:id="rId17"/>
    <p:sldId id="40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04/07/2019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04/07/2019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7/4/2019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7/4/2019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7/4/2019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7/4/2019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7/4/2019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7/4/2019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7/4/2019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TTbar</a:t>
            </a:r>
            <a:r>
              <a:rPr lang="en-GB" sz="4400" b="1" dirty="0" smtClean="0"/>
              <a:t> Differential Cross </a:t>
            </a:r>
            <a:r>
              <a:rPr lang="en-GB" sz="4400" b="1" smtClean="0"/>
              <a:t>Section in </a:t>
            </a:r>
            <a:r>
              <a:rPr lang="en-GB" sz="4400" b="1" dirty="0" smtClean="0"/>
              <a:t>Fully Hadronic</a:t>
            </a:r>
            <a:br>
              <a:rPr lang="en-GB" sz="4400" b="1" dirty="0" smtClean="0"/>
            </a:br>
            <a:r>
              <a:rPr lang="en-GB" sz="4400" b="1" dirty="0" smtClean="0"/>
              <a:t>Status Update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K. </a:t>
            </a:r>
            <a:r>
              <a:rPr lang="en-US" dirty="0" err="1" smtClean="0"/>
              <a:t>Kousouris</a:t>
            </a:r>
            <a:r>
              <a:rPr lang="en-US" dirty="0" smtClean="0"/>
              <a:t>, Y. </a:t>
            </a:r>
            <a:r>
              <a:rPr lang="en-US" dirty="0" err="1" smtClean="0"/>
              <a:t>Tsipolitis</a:t>
            </a:r>
            <a:r>
              <a:rPr lang="en-US" dirty="0" smtClean="0"/>
              <a:t>, </a:t>
            </a:r>
            <a:r>
              <a:rPr lang="en-US" u="sng" dirty="0" smtClean="0"/>
              <a:t>I. </a:t>
            </a:r>
            <a:r>
              <a:rPr lang="en-US" u="sng" dirty="0" err="1" smtClean="0"/>
              <a:t>Papakrivopoulos</a:t>
            </a:r>
            <a:r>
              <a:rPr lang="en-US" dirty="0" smtClean="0"/>
              <a:t>, G. Bakas </a:t>
            </a:r>
          </a:p>
          <a:p>
            <a:pPr algn="ctr"/>
            <a:r>
              <a:rPr lang="en-US" dirty="0" smtClean="0"/>
              <a:t>For NTUA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85" y="1241393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6" y="1241393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86312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72174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4432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6596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6596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9240069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25931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8189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0353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0353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88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</a:t>
            </a:r>
            <a:r>
              <a:rPr lang="en-US" sz="2800" u="sng" dirty="0" smtClean="0"/>
              <a:t>2016 vs 2017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139014"/>
            <a:ext cx="5983605" cy="40547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02" y="1139014"/>
            <a:ext cx="5983605" cy="40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Yields </a:t>
            </a:r>
            <a:r>
              <a:rPr lang="en-US" sz="2800" u="sng" dirty="0" smtClean="0"/>
              <a:t>2016 vs 2017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46" y="830295"/>
            <a:ext cx="7978140" cy="5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Comments</a:t>
            </a:r>
            <a:endParaRPr lang="en-US" sz="28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70588" y="765109"/>
            <a:ext cx="113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2018 efficiencies and acceptances vary compared with 2016 and 2017. I think that we should rethink the working point of the top Tagger for this year</a:t>
            </a:r>
            <a:r>
              <a:rPr lang="en-US" dirty="0" smtClean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QCD 2018 closure test does not show closure for both variables compared with the 2017 QCD closure </a:t>
            </a:r>
            <a:r>
              <a:rPr lang="en-US" dirty="0"/>
              <a:t>tests (Maybe different CMSSW for 2018? 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tt</a:t>
            </a:r>
            <a:r>
              <a:rPr lang="en-US" dirty="0" smtClean="0"/>
              <a:t> contamination seems to be lower for the 2018 compared with the 2017 MC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05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</a:t>
            </a:r>
            <a:r>
              <a:rPr lang="en-US" sz="2800" u="sng" dirty="0" err="1" smtClean="0"/>
              <a:t>deepCSV</a:t>
            </a:r>
            <a:r>
              <a:rPr lang="en-US" sz="2800" u="sng" dirty="0" smtClean="0"/>
              <a:t>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" y="1108960"/>
            <a:ext cx="5695950" cy="4505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51" y="1108960"/>
            <a:ext cx="5695950" cy="4505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4604" y="1474237"/>
            <a:ext cx="289249" cy="802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</a:t>
            </a:r>
            <a:r>
              <a:rPr lang="en-US" sz="2800" u="sng" dirty="0" err="1" smtClean="0"/>
              <a:t>deepCSV</a:t>
            </a:r>
            <a:r>
              <a:rPr lang="en-US" sz="2800" u="sng" dirty="0" smtClean="0"/>
              <a:t>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9" y="1241393"/>
            <a:ext cx="5695950" cy="4505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09" y="1241392"/>
            <a:ext cx="5695950" cy="4505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1559" y="1586204"/>
            <a:ext cx="289249" cy="802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7/4/2019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</a:t>
            </a:r>
            <a:r>
              <a:rPr lang="en-US" sz="1400" dirty="0" smtClean="0"/>
              <a:t>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89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2017 vs 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5" y="914691"/>
            <a:ext cx="5983605" cy="4912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41" y="914690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2017 vs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86" y="933352"/>
            <a:ext cx="5983605" cy="491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9" y="933351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Signal over Background 2016 vs 2017 vs 2018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99056"/>
            <a:ext cx="5983605" cy="405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99056"/>
            <a:ext cx="5983605" cy="40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" y="1213913"/>
            <a:ext cx="5651183" cy="4639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69" y="1213914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QCD Closure Tests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69" y="1213914"/>
            <a:ext cx="5651183" cy="4639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8" y="1213914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50" y="1213914"/>
            <a:ext cx="5651183" cy="4639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6" y="1213913"/>
            <a:ext cx="5651183" cy="4639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779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TT Contamination 2017 vs 2018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286312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72174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4432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6596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6596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  <p:sp>
        <p:nvSpPr>
          <p:cNvPr id="18" name="Rectangle 17"/>
          <p:cNvSpPr/>
          <p:nvPr/>
        </p:nvSpPr>
        <p:spPr>
          <a:xfrm>
            <a:off x="9240069" y="1691516"/>
            <a:ext cx="2100436" cy="660359"/>
          </a:xfrm>
          <a:prstGeom prst="rect">
            <a:avLst/>
          </a:prstGeom>
          <a:solidFill>
            <a:schemeClr val="bg1"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9325931" y="1811807"/>
            <a:ext cx="39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308189" y="2225465"/>
            <a:ext cx="402164" cy="0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10353" y="1691517"/>
            <a:ext cx="1630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 Region </a:t>
            </a:r>
            <a:r>
              <a:rPr lang="en-US" sz="1000" dirty="0" smtClean="0"/>
              <a:t>QCD sample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710353" y="2105655"/>
            <a:ext cx="156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Control Region TT sample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780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6799</TotalTime>
  <Words>445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Custom Design</vt:lpstr>
      <vt:lpstr> TTbar Differential Cross Section in Fully Hadronic Status Update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2218</cp:revision>
  <dcterms:created xsi:type="dcterms:W3CDTF">2016-11-01T14:45:08Z</dcterms:created>
  <dcterms:modified xsi:type="dcterms:W3CDTF">2019-07-04T14:57:03Z</dcterms:modified>
</cp:coreProperties>
</file>