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6"/>
  </p:notesMasterIdLst>
  <p:handoutMasterIdLst>
    <p:handoutMasterId r:id="rId7"/>
  </p:handoutMasterIdLst>
  <p:sldIdLst>
    <p:sldId id="256" r:id="rId3"/>
    <p:sldId id="500" r:id="rId4"/>
    <p:sldId id="50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5/19/20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5/19/20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5/19/20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5/19/20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5/19/20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5/19/20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5/19/20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5/19/20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5/19/20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5/19/20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5/19/20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5/19/20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5/19/20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5/19/20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5/19/20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ndico.cern.ch/event/888620/timetable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8/5/2020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6" y="1071276"/>
            <a:ext cx="117830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Analysis: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Noticed that in our training we are not selecting events that pass a mass cut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(50, 300) GeV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Implemented and re-training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Production with new files to check whether CR has no ttbar contamination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ym typeface="Wingdings" pitchFamily="2" charset="2"/>
              </a:rPr>
              <a:t>LHCtopWG</a:t>
            </a:r>
            <a:endParaRPr lang="en-US" sz="22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Working on the presentation for TOP-18—013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hlinkClick r:id="rId2"/>
              </a:rPr>
              <a:t>https://indico.cern.ch/event/888620/timetable/</a:t>
            </a:r>
            <a:endParaRPr lang="en-US" sz="22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5/19/20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New training with mass cut: 50 &lt;  </a:t>
            </a:r>
            <a:r>
              <a:rPr lang="en-US" sz="2800" u="sng" dirty="0" err="1"/>
              <a:t>m</a:t>
            </a:r>
            <a:r>
              <a:rPr lang="en-US" sz="2800" u="sng" baseline="-25000" dirty="0" err="1"/>
              <a:t>top</a:t>
            </a:r>
            <a:r>
              <a:rPr lang="en-US" sz="2800" u="sng" baseline="-25000" dirty="0"/>
              <a:t> </a:t>
            </a:r>
            <a:r>
              <a:rPr lang="en-US" sz="2800" u="sng" dirty="0"/>
              <a:t> &lt;300 GeV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5/19/20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B4A0D-9C88-144F-B303-E4AF8A83B0DD}"/>
              </a:ext>
            </a:extLst>
          </p:cNvPr>
          <p:cNvSpPr txBox="1"/>
          <p:nvPr/>
        </p:nvSpPr>
        <p:spPr>
          <a:xfrm>
            <a:off x="1848200" y="827391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</a:t>
            </a:r>
            <a:r>
              <a:rPr lang="en-GR" dirty="0"/>
              <a:t>ith mass cut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314FBB-9BF0-FD45-99D9-726FBDCD4138}"/>
              </a:ext>
            </a:extLst>
          </p:cNvPr>
          <p:cNvSpPr txBox="1"/>
          <p:nvPr/>
        </p:nvSpPr>
        <p:spPr>
          <a:xfrm>
            <a:off x="8129988" y="827391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</a:t>
            </a:r>
            <a:r>
              <a:rPr lang="en-GR" dirty="0"/>
              <a:t>ithout mass cut</a:t>
            </a:r>
          </a:p>
        </p:txBody>
      </p:sp>
    </p:spTree>
    <p:extLst>
      <p:ext uri="{BB962C8B-B14F-4D97-AF65-F5344CB8AC3E}">
        <p14:creationId xmlns:p14="http://schemas.microsoft.com/office/powerpoint/2010/main" val="22748902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3404</TotalTime>
  <Words>104</Words>
  <Application>Microsoft Macintosh PowerPoint</Application>
  <PresentationFormat>Widescreen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Custom Design</vt:lpstr>
      <vt:lpstr> Weekly Report NTUA 8/5/2020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939</cp:revision>
  <dcterms:created xsi:type="dcterms:W3CDTF">2019-11-29T10:22:58Z</dcterms:created>
  <dcterms:modified xsi:type="dcterms:W3CDTF">2020-05-19T09:30:34Z</dcterms:modified>
</cp:coreProperties>
</file>