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23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94663"/>
  </p:normalViewPr>
  <p:slideViewPr>
    <p:cSldViewPr snapToGrid="0" snapToObjects="1">
      <p:cViewPr varScale="1">
        <p:scale>
          <a:sx n="103" d="100"/>
          <a:sy n="103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199A4-CEEB-3449-ABB2-E8F48428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20" y="1481184"/>
            <a:ext cx="6116115" cy="4397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83D6E-9367-FE44-95FB-47CCBFDF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81184"/>
            <a:ext cx="5953243" cy="43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30867-8D2F-E041-857F-BC4E315E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557811"/>
            <a:ext cx="6116115" cy="4371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9AF73-D7A3-164F-B391-8817EBA7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4" y="1557810"/>
            <a:ext cx="5992222" cy="43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6BCD0-3E17-014E-8401-7D22115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507522"/>
            <a:ext cx="6116115" cy="4455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21416F-3C4E-2140-8922-A10F7BCD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3" y="1507521"/>
            <a:ext cx="5739609" cy="44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B2BE97-E4EB-E84E-90A7-A08EDD0B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477482"/>
            <a:ext cx="6116115" cy="4400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1D18E-758B-F648-B7C8-AEEF4AC8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384804"/>
            <a:ext cx="5973659" cy="4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5F406-AE9E-954F-A359-23562AB2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361227"/>
            <a:ext cx="6116115" cy="4601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D1852-DCC6-9748-BEEF-929595BB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19763"/>
            <a:ext cx="5846989" cy="45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C8A0C1-E6AE-9B44-8788-4B2EF96C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1C754A04-EB10-C24F-85E4-6BB9E6ED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58" y="1515182"/>
            <a:ext cx="5866279" cy="4447700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4AD47693-49BA-0242-B991-258D59D2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3" y="1564129"/>
            <a:ext cx="5883186" cy="43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9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19"/>
            <a:ext cx="5798166" cy="4796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37" y="1108019"/>
            <a:ext cx="6333066" cy="47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38E07-DBC2-784D-ABBE-F439558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280267"/>
            <a:ext cx="6116115" cy="4467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CD2FD-CDA0-D947-B243-9C35F5C1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61226"/>
            <a:ext cx="6116115" cy="4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23CAA-E92E-3A48-A021-8FBC6071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361227"/>
            <a:ext cx="6116115" cy="4414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5083B-5FD9-5143-9E71-E4DD0B00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361226"/>
            <a:ext cx="6116115" cy="44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45AE-123B-2A49-B4E1-2D0ECBF7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" y="1374420"/>
            <a:ext cx="6116115" cy="4503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380506-A637-B941-8B82-30D20248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08" y="1374420"/>
            <a:ext cx="6116115" cy="45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39BEE-A0C0-3345-BA1C-96165028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77772"/>
            <a:ext cx="6116115" cy="4444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C55DA-5763-7640-A7AC-FE7EB52F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7772"/>
            <a:ext cx="6116115" cy="4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91020-9E90-0B43-B403-74927E44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44" y="1215182"/>
            <a:ext cx="6116115" cy="4593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7EC43-C3A6-0E4F-BCAE-685F8FBC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215182"/>
            <a:ext cx="5985481" cy="45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DB837-75BB-C544-A2B9-F50D414A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230704"/>
            <a:ext cx="6116115" cy="4470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884CE-B717-1540-9294-63CD355F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230703"/>
            <a:ext cx="6116115" cy="44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500</TotalTime>
  <Words>676</Words>
  <Application>Microsoft Office PowerPoint</Application>
  <PresentationFormat>Widescreen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534</cp:revision>
  <dcterms:created xsi:type="dcterms:W3CDTF">2019-02-07T21:49:08Z</dcterms:created>
  <dcterms:modified xsi:type="dcterms:W3CDTF">2019-05-09T08:32:22Z</dcterms:modified>
</cp:coreProperties>
</file>