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7"/>
  </p:notesMasterIdLst>
  <p:handoutMasterIdLst>
    <p:handoutMasterId r:id="rId8"/>
  </p:handoutMasterIdLst>
  <p:sldIdLst>
    <p:sldId id="256" r:id="rId3"/>
    <p:sldId id="344" r:id="rId4"/>
    <p:sldId id="540" r:id="rId5"/>
    <p:sldId id="54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5365"/>
  </p:normalViewPr>
  <p:slideViewPr>
    <p:cSldViewPr snapToGrid="0">
      <p:cViewPr varScale="1">
        <p:scale>
          <a:sx n="90" d="100"/>
          <a:sy n="90" d="100"/>
        </p:scale>
        <p:origin x="21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F6CE-C9BA-5B44-AF0F-C73B1C17650F}" type="datetime1">
              <a:rPr lang="en-US" smtClean="0"/>
              <a:t>9/16/20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4A26-E586-E648-884B-C9B1EA03133F}" type="datetime1">
              <a:rPr lang="en-US" smtClean="0"/>
              <a:t>9/16/20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D9703A-F6B0-E34C-B7F9-5A8864FF4F07}" type="datetime1">
              <a:rPr lang="en-US" smtClean="0"/>
              <a:t>9/16/20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9/16/20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070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A3BE-CA11-4547-A39A-766971096B34}" type="datetime1">
              <a:rPr lang="en-US" smtClean="0"/>
              <a:t>9/16/20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CF9A-A7BF-1245-99D9-4054301C36E0}" type="datetime1">
              <a:rPr lang="en-US" smtClean="0"/>
              <a:t>9/16/20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968-5050-1740-9AB7-A06844E87E5F}" type="datetime1">
              <a:rPr lang="en-US" smtClean="0"/>
              <a:t>9/16/20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844-E33A-B644-A0FB-7455E93D924C}" type="datetime1">
              <a:rPr lang="en-US" smtClean="0"/>
              <a:t>9/16/20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2BF-DA59-B546-88AE-9835521A3798}" type="datetime1">
              <a:rPr lang="en-US" smtClean="0"/>
              <a:t>9/16/20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CAC-926A-EF4D-9608-460C3A301243}" type="datetime1">
              <a:rPr lang="en-US" smtClean="0"/>
              <a:t>9/16/20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5A6D-6B9B-6546-A3DC-004E809EED54}" type="datetime1">
              <a:rPr lang="en-US" smtClean="0"/>
              <a:t>9/16/20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9806-B328-B147-9EC9-15D0307996ED}" type="datetime1">
              <a:rPr lang="en-US" smtClean="0"/>
              <a:t>9/16/20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0D6-14B8-A94B-B441-7BA984189CE2}" type="datetime1">
              <a:rPr lang="en-US" smtClean="0"/>
              <a:t>9/16/20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EA8-7AEB-3247-9A81-8483D03B0462}" type="datetime1">
              <a:rPr lang="en-US" smtClean="0"/>
              <a:t>9/16/20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315-386E-6846-8498-4330F1BBFC0A}" type="datetime1">
              <a:rPr lang="en-US" smtClean="0"/>
              <a:t>9/16/20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4EB9-E681-C34A-89D4-D81E4C62EA5B}" type="datetime1">
              <a:rPr lang="en-US" smtClean="0"/>
              <a:t>9/16/20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BF5D-E794-2B42-91EC-2A3B4450069D}" type="datetime1">
              <a:rPr lang="en-US" smtClean="0"/>
              <a:t>9/16/20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039E-7082-7D42-AA91-9FF3EF6ADB5B}" type="datetime1">
              <a:rPr lang="en-US" smtClean="0"/>
              <a:t>9/16/20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3FE-3894-A848-8D78-14007FB2FF94}" type="datetime1">
              <a:rPr lang="en-US" smtClean="0"/>
              <a:t>9/16/20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64B-3E48-2F44-A6A9-A1C06A2C021E}" type="datetime1">
              <a:rPr lang="en-US" smtClean="0"/>
              <a:t>9/16/20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D8-183A-7F4D-8D17-8ADC90214B8A}" type="datetime1">
              <a:rPr lang="en-US" smtClean="0"/>
              <a:t>9/16/20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A991-48AE-1D43-8113-23F8EAF6681B}" type="datetime1">
              <a:rPr lang="en-US" smtClean="0"/>
              <a:t>9/16/20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579A-EC7F-EB4A-BC5C-80733D051D29}" type="datetime1">
              <a:rPr lang="en-US" smtClean="0"/>
              <a:t>9/16/20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54CD-6DAB-7942-9B1D-8F3E2B882464}" type="datetime1">
              <a:rPr lang="en-US" smtClean="0"/>
              <a:t>9/16/20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CAD36-D42B-D445-A707-AA59905C7768}" type="datetime1">
              <a:rPr lang="en-US" smtClean="0"/>
              <a:t>9/16/20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63B8-BB32-E649-92D4-94351543394C}" type="datetime1">
              <a:rPr lang="en-US" smtClean="0"/>
              <a:t>9/16/20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02AE22-A9EA-FE42-BAB8-AD1D7606FF2E}" type="datetime1">
              <a:rPr lang="en-US" smtClean="0"/>
              <a:t>9/16/20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731C-B4EF-644F-8FDB-2EBA3EC9415A}" type="datetime1">
              <a:rPr lang="en-US" smtClean="0"/>
              <a:t>9/16/20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pm.in2p3.fr/users/qcd/qcd20/Welcom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HEP 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16/9/2020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8645" y="2772746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1DD-94AF-5B41-A54A-0C8426B7BC1A}" type="datetime1">
              <a:rPr lang="en-US" smtClean="0"/>
              <a:t>9/16/20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33090"/>
            <a:ext cx="7286324" cy="646010"/>
          </a:xfrm>
        </p:spPr>
        <p:txBody>
          <a:bodyPr>
            <a:noAutofit/>
          </a:bodyPr>
          <a:lstStyle/>
          <a:p>
            <a:r>
              <a:rPr lang="en-GB" sz="4400" dirty="0"/>
              <a:t>Status Report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75" y="697155"/>
            <a:ext cx="1177178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2018 Analysis: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Global Tags were changed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New production for all files (both data and MC)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This also means new training!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New Files </a:t>
            </a:r>
            <a:r>
              <a:rPr lang="en-US" sz="2000" dirty="0">
                <a:sym typeface="Wingdings" pitchFamily="2" charset="2"/>
              </a:rPr>
              <a:t> New Training  Update New Score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sym typeface="Wingdings" pitchFamily="2" charset="2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Production for buggy </a:t>
            </a:r>
            <a:r>
              <a:rPr lang="en-US" sz="2000" dirty="0" err="1">
                <a:sym typeface="Wingdings" pitchFamily="2" charset="2"/>
              </a:rPr>
              <a:t>mtt</a:t>
            </a:r>
            <a:r>
              <a:rPr lang="en-US" sz="2000" dirty="0">
                <a:sym typeface="Wingdings" pitchFamily="2" charset="2"/>
              </a:rPr>
              <a:t> files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Released 93% of 2018 </a:t>
            </a:r>
            <a:r>
              <a:rPr lang="en-US" sz="2000" dirty="0" err="1">
                <a:sym typeface="Wingdings" pitchFamily="2" charset="2"/>
              </a:rPr>
              <a:t>Mtt</a:t>
            </a:r>
            <a:r>
              <a:rPr lang="en-US" sz="2000" dirty="0">
                <a:sym typeface="Wingdings" pitchFamily="2" charset="2"/>
              </a:rPr>
              <a:t> [1000-Inf] GeV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Released a few events (almost 100k) for 2017 </a:t>
            </a:r>
            <a:r>
              <a:rPr lang="en-US" sz="2000" dirty="0" err="1">
                <a:sym typeface="Wingdings" pitchFamily="2" charset="2"/>
              </a:rPr>
              <a:t>Mtt</a:t>
            </a:r>
            <a:r>
              <a:rPr lang="en-US" sz="2000" dirty="0">
                <a:sym typeface="Wingdings" pitchFamily="2" charset="2"/>
              </a:rPr>
              <a:t> [700-1000]GeV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The discrepancies seem to be fixed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sym typeface="Wingdings" pitchFamily="2" charset="2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Presentation of our results for </a:t>
            </a:r>
            <a:r>
              <a:rPr lang="en-US" sz="2000" dirty="0" err="1">
                <a:sym typeface="Wingdings" pitchFamily="2" charset="2"/>
              </a:rPr>
              <a:t>ttX</a:t>
            </a:r>
            <a:r>
              <a:rPr lang="en-US" sz="2000" dirty="0">
                <a:sym typeface="Wingdings" pitchFamily="2" charset="2"/>
              </a:rPr>
              <a:t> group next week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sym typeface="Wingdings" pitchFamily="2" charset="2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Trying to setup the servers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sym typeface="Wingdings" pitchFamily="2" charset="2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23rd High Energy Physics International Conference in Quantum Chromodynamics, 27-30 October: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dirty="0">
                <a:sym typeface="Wingdings" pitchFamily="2" charset="2"/>
                <a:hlinkClick r:id="rId3"/>
              </a:rPr>
              <a:t>https://www.lupm.in2p3.fr/users/qcd/qcd20/Welcome.html</a:t>
            </a:r>
            <a:r>
              <a:rPr lang="en-US" sz="2000" dirty="0">
                <a:sym typeface="Wingdings" pitchFamily="2" charset="2"/>
              </a:rPr>
              <a:t>)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Maybe we can present TOP-18-013?</a:t>
            </a:r>
          </a:p>
        </p:txBody>
      </p:sp>
    </p:spTree>
    <p:extLst>
      <p:ext uri="{BB962C8B-B14F-4D97-AF65-F5344CB8AC3E}">
        <p14:creationId xmlns:p14="http://schemas.microsoft.com/office/powerpoint/2010/main" val="57764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Comparison of 2016 and 2017 Slice 700-1000 GeV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9/16/20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7612F-56DA-0E4A-AA0C-672070C36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31470" y="1268730"/>
            <a:ext cx="3657600" cy="4320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F13D69-F951-2348-AFC5-642DD5ED0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67200" y="1268730"/>
            <a:ext cx="3657600" cy="43205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4200A1-C0A5-7543-994A-297A1EAF3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185438" y="1268730"/>
            <a:ext cx="3657600" cy="43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5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9/16/20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A1A323-8888-D141-AA3F-A1BCA96E0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9868" y="1268730"/>
            <a:ext cx="3657600" cy="4320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F2067E-BE49-2141-BD4D-9EB2ADDA4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23657" y="1268730"/>
            <a:ext cx="3657600" cy="43205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01124E-2D8D-F242-BD8F-E278F0CAD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202930" y="1268730"/>
            <a:ext cx="3657600" cy="43205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58D604-D08C-0D43-9265-2913C6165695}"/>
              </a:ext>
            </a:extLst>
          </p:cNvPr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Comparison of 2016 and 2018 Slice 1000-Inf GeV</a:t>
            </a:r>
          </a:p>
        </p:txBody>
      </p:sp>
    </p:spTree>
    <p:extLst>
      <p:ext uri="{BB962C8B-B14F-4D97-AF65-F5344CB8AC3E}">
        <p14:creationId xmlns:p14="http://schemas.microsoft.com/office/powerpoint/2010/main" val="4505488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5147</TotalTime>
  <Words>174</Words>
  <Application>Microsoft Macintosh PowerPoint</Application>
  <PresentationFormat>Widescreen</PresentationFormat>
  <Paragraphs>35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Custom Design</vt:lpstr>
      <vt:lpstr> HEP Weekly Report NTUA 16/9/2020</vt:lpstr>
      <vt:lpstr>Status Report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1743</cp:revision>
  <dcterms:created xsi:type="dcterms:W3CDTF">2019-11-29T10:22:58Z</dcterms:created>
  <dcterms:modified xsi:type="dcterms:W3CDTF">2020-09-16T07:53:10Z</dcterms:modified>
</cp:coreProperties>
</file>