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53"/>
  </p:notesMasterIdLst>
  <p:sldIdLst>
    <p:sldId id="256" r:id="rId2"/>
    <p:sldId id="270" r:id="rId3"/>
    <p:sldId id="293" r:id="rId4"/>
    <p:sldId id="284" r:id="rId5"/>
    <p:sldId id="300" r:id="rId6"/>
    <p:sldId id="303" r:id="rId7"/>
    <p:sldId id="304" r:id="rId8"/>
    <p:sldId id="305" r:id="rId9"/>
    <p:sldId id="302" r:id="rId10"/>
    <p:sldId id="271" r:id="rId11"/>
    <p:sldId id="272" r:id="rId12"/>
    <p:sldId id="273" r:id="rId13"/>
    <p:sldId id="307" r:id="rId14"/>
    <p:sldId id="308" r:id="rId15"/>
    <p:sldId id="309" r:id="rId16"/>
    <p:sldId id="310" r:id="rId17"/>
    <p:sldId id="306" r:id="rId18"/>
    <p:sldId id="274" r:id="rId19"/>
    <p:sldId id="275" r:id="rId20"/>
    <p:sldId id="288" r:id="rId21"/>
    <p:sldId id="322" r:id="rId22"/>
    <p:sldId id="323" r:id="rId23"/>
    <p:sldId id="324" r:id="rId24"/>
    <p:sldId id="332" r:id="rId25"/>
    <p:sldId id="321" r:id="rId26"/>
    <p:sldId id="278" r:id="rId27"/>
    <p:sldId id="279" r:id="rId28"/>
    <p:sldId id="280" r:id="rId29"/>
    <p:sldId id="328" r:id="rId30"/>
    <p:sldId id="329" r:id="rId31"/>
    <p:sldId id="330" r:id="rId32"/>
    <p:sldId id="331" r:id="rId33"/>
    <p:sldId id="327" r:id="rId34"/>
    <p:sldId id="281" r:id="rId35"/>
    <p:sldId id="282" r:id="rId36"/>
    <p:sldId id="294" r:id="rId37"/>
    <p:sldId id="312" r:id="rId38"/>
    <p:sldId id="313" r:id="rId39"/>
    <p:sldId id="314" r:id="rId40"/>
    <p:sldId id="315" r:id="rId41"/>
    <p:sldId id="311" r:id="rId42"/>
    <p:sldId id="295" r:id="rId43"/>
    <p:sldId id="296" r:id="rId44"/>
    <p:sldId id="297" r:id="rId45"/>
    <p:sldId id="317" r:id="rId46"/>
    <p:sldId id="318" r:id="rId47"/>
    <p:sldId id="319" r:id="rId48"/>
    <p:sldId id="320" r:id="rId49"/>
    <p:sldId id="316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3CAA-E92E-3A48-A021-8FBC607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361227"/>
            <a:ext cx="6116115" cy="4414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5083B-5FD9-5143-9E71-E4DD0B00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361226"/>
            <a:ext cx="6116115" cy="44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45AE-123B-2A49-B4E1-2D0ECBF7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" y="1374420"/>
            <a:ext cx="6116115" cy="450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80506-A637-B941-8B82-30D20248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08" y="1374420"/>
            <a:ext cx="6116115" cy="45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C32B0-487C-B949-A06A-BDC2F4C6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" y="1237512"/>
            <a:ext cx="6116115" cy="4650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F088-393C-0B4C-9FB5-FD61B89A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211126"/>
            <a:ext cx="6116115" cy="46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6FC04-6F35-A24D-99BF-3FA478D0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30704"/>
            <a:ext cx="6116115" cy="4767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CA24FC-D6BD-254A-B87A-2003F2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1230705"/>
            <a:ext cx="6116115" cy="4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C6DD5-AD84-0948-B2C9-926B1997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75378"/>
            <a:ext cx="6116115" cy="4722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50376-2F22-D942-B0C0-4D1649C8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301764"/>
            <a:ext cx="6116115" cy="4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F4AD0-C315-FD4E-9AEC-16723001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103068"/>
            <a:ext cx="6116115" cy="4625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D23B-337A-0547-8C3B-F6F9585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05" y="1103068"/>
            <a:ext cx="6116115" cy="46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A96CF-B9D2-4B4E-9644-EFB16457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076683"/>
            <a:ext cx="6116115" cy="4820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655C0-EC65-FB42-A884-1DD9A5C9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103067"/>
            <a:ext cx="6116115" cy="47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39BEE-A0C0-3345-BA1C-9616502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77772"/>
            <a:ext cx="6116115" cy="444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C55DA-5763-7640-A7AC-FE7EB52F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7772"/>
            <a:ext cx="6116115" cy="4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91020-9E90-0B43-B403-74927E44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44" y="1215182"/>
            <a:ext cx="6116115" cy="4593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7EC43-C3A6-0E4F-BCAE-685F8FBC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215182"/>
            <a:ext cx="5985481" cy="4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B837-75BB-C544-A2B9-F50D414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30704"/>
            <a:ext cx="6116115" cy="4470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884CE-B717-1540-9294-63CD355F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230703"/>
            <a:ext cx="6116115" cy="4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674D1-F7CD-C747-ACDA-B454E66A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318444"/>
            <a:ext cx="6116115" cy="4490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154D6F-181A-AB4F-9EFD-5FC5FE4F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292126"/>
            <a:ext cx="6116115" cy="45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1DE96-B52B-F54D-8DD8-3CFFD029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365112"/>
            <a:ext cx="6116115" cy="444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10601-0954-E84A-AA4D-9F2D6E26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93" y="1365111"/>
            <a:ext cx="6116115" cy="44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FBBB1-E806-AE4F-85E7-53F92145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365113"/>
            <a:ext cx="6116115" cy="459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A65FB-EE34-DD4C-83BC-E571E197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65113"/>
            <a:ext cx="6116115" cy="45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CA76E-56F6-2841-AE99-79A503A2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85" y="1292125"/>
            <a:ext cx="6116115" cy="4516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C278B-4325-4248-9BAA-88DF2A3E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9" y="1275378"/>
            <a:ext cx="6116115" cy="45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59781-46E0-F94D-9EFA-DDDAC102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519067"/>
            <a:ext cx="6116115" cy="4536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17CB0-705B-9642-9BC1-7CD018F5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65113"/>
            <a:ext cx="6116115" cy="46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99A4-CEEB-3449-ABB2-E8F4842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20" y="1481184"/>
            <a:ext cx="6116115" cy="4397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83D6E-9367-FE44-95FB-47CCBFDF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81184"/>
            <a:ext cx="5953243" cy="43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30867-8D2F-E041-857F-BC4E315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557811"/>
            <a:ext cx="6116115" cy="4371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9AF73-D7A3-164F-B391-8817EBA7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4" y="1557810"/>
            <a:ext cx="5992222" cy="43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6BCD0-3E17-014E-8401-7D22115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507522"/>
            <a:ext cx="6116115" cy="4455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1416F-3C4E-2140-8922-A10F7BC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3" y="1507521"/>
            <a:ext cx="5739609" cy="44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51D9F-2CC6-F542-8919-028EA9A0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280355"/>
            <a:ext cx="6116115" cy="4705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CBF45-E1BD-6346-B95E-4027C6F6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" y="1300573"/>
            <a:ext cx="6116115" cy="46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AED7-241F-C04C-B440-36699067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85" y="1365112"/>
            <a:ext cx="6116115" cy="4632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04D8B-6E81-7C4C-ABBD-2E47D14A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" y="1292125"/>
            <a:ext cx="6116115" cy="47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C761A-947E-7A4F-919C-230E6D90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96" y="1421529"/>
            <a:ext cx="6116115" cy="4484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ACD5DC-F39B-A748-8F7E-1B6652B8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26999"/>
            <a:ext cx="6046549" cy="45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96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DEEF-5086-4B41-AEA8-E0904325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195099"/>
            <a:ext cx="6116115" cy="4613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AC9C0-4099-8742-AC8A-447D3EA4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098072"/>
            <a:ext cx="6116115" cy="4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3382A-D498-4244-9D85-55FD9D7C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365113"/>
            <a:ext cx="6116115" cy="4443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E46E24-7952-2F47-83A9-7CA8A05D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" y="1308450"/>
            <a:ext cx="6116115" cy="45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8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2BE97-E4EB-E84E-90A7-A08EDD0B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477482"/>
            <a:ext cx="6116115" cy="4400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1D18E-758B-F648-B7C8-AEEF4AC8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84804"/>
            <a:ext cx="5973659" cy="4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8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5F406-AE9E-954F-A359-23562AB2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361227"/>
            <a:ext cx="6116115" cy="4601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D1852-DCC6-9748-BEEF-929595B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19763"/>
            <a:ext cx="5846989" cy="45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8A0C1-E6AE-9B44-8788-4B2EF96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1C754A04-EB10-C24F-85E4-6BB9E6E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58" y="1515182"/>
            <a:ext cx="5866279" cy="44477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4AD47693-49BA-0242-B991-258D59D2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3" y="1564129"/>
            <a:ext cx="5883186" cy="43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5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1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8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69459-F7AD-264F-85F0-1188F27C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04319"/>
            <a:ext cx="6116115" cy="4608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BC618-4B6A-1241-8521-A6ED7DA6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204319"/>
            <a:ext cx="6116115" cy="46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3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5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9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5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685800"/>
            <a:ext cx="85534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6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6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6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9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15ACB-A26A-B84E-A082-2C7A09FC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103067"/>
            <a:ext cx="6116115" cy="4709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152345-6799-9B46-992E-DC25A059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129452"/>
            <a:ext cx="6116115" cy="46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7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2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B74F-49EA-A248-A132-1BEAF592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166388"/>
            <a:ext cx="6116115" cy="4614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F5DA0A-1D3B-F349-818D-AF0EA2E5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140004"/>
            <a:ext cx="6116115" cy="4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3DFBF-203A-B74A-A388-7F33B39C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103068"/>
            <a:ext cx="6116115" cy="4553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57916-89D7-B140-9411-9DC9A801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103069"/>
            <a:ext cx="6116115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03B54-596D-FF47-A71C-09ED4E69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07314"/>
            <a:ext cx="6116115" cy="4632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87709-0018-D545-B30F-F2D80DA7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145574"/>
            <a:ext cx="6116115" cy="4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1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1516</Words>
  <Application>Microsoft Office PowerPoint</Application>
  <PresentationFormat>Widescreen</PresentationFormat>
  <Paragraphs>371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610</cp:revision>
  <dcterms:created xsi:type="dcterms:W3CDTF">2019-02-07T21:49:08Z</dcterms:created>
  <dcterms:modified xsi:type="dcterms:W3CDTF">2019-05-09T15:25:16Z</dcterms:modified>
</cp:coreProperties>
</file>