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56" r:id="rId3"/>
    <p:sldId id="344" r:id="rId4"/>
    <p:sldId id="507" r:id="rId5"/>
    <p:sldId id="502" r:id="rId6"/>
    <p:sldId id="524" r:id="rId7"/>
    <p:sldId id="525" r:id="rId8"/>
    <p:sldId id="526" r:id="rId9"/>
    <p:sldId id="523" r:id="rId10"/>
    <p:sldId id="534" r:id="rId11"/>
    <p:sldId id="527" r:id="rId12"/>
    <p:sldId id="533" r:id="rId13"/>
    <p:sldId id="528" r:id="rId14"/>
    <p:sldId id="531" r:id="rId15"/>
    <p:sldId id="519" r:id="rId16"/>
    <p:sldId id="513" r:id="rId17"/>
    <p:sldId id="514" r:id="rId18"/>
    <p:sldId id="515" r:id="rId19"/>
    <p:sldId id="516" r:id="rId20"/>
    <p:sldId id="517" r:id="rId21"/>
    <p:sldId id="518" r:id="rId22"/>
    <p:sldId id="536" r:id="rId23"/>
    <p:sldId id="537" r:id="rId24"/>
    <p:sldId id="538" r:id="rId25"/>
    <p:sldId id="539" r:id="rId26"/>
    <p:sldId id="545" r:id="rId27"/>
    <p:sldId id="540" r:id="rId28"/>
    <p:sldId id="546" r:id="rId29"/>
    <p:sldId id="541" r:id="rId30"/>
    <p:sldId id="547" r:id="rId31"/>
    <p:sldId id="542" r:id="rId32"/>
    <p:sldId id="543" r:id="rId33"/>
    <p:sldId id="544" r:id="rId34"/>
    <p:sldId id="535" r:id="rId35"/>
    <p:sldId id="529" r:id="rId36"/>
    <p:sldId id="530" r:id="rId37"/>
    <p:sldId id="53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5014"/>
  </p:normalViewPr>
  <p:slideViewPr>
    <p:cSldViewPr snapToGrid="0">
      <p:cViewPr>
        <p:scale>
          <a:sx n="83" d="100"/>
          <a:sy n="83" d="100"/>
        </p:scale>
        <p:origin x="4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8/31/20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8/31/20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8/31/20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8/31/20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8/31/20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31/8/2020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D9A3E-CD51-7A4B-85D1-831729E0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31822" y="116586"/>
            <a:ext cx="5631688" cy="6624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1.0156e+00 +/-  2.79e-02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9.8998e-01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1.2365e-02 +/-  2.50e-03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1.6612e+00 +/-  6.55e+03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5.0843e+03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7.7041e+03 +/-  1.80e+02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0.687217 ± 0.0194349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D1D2CE-30DA-B844-94F2-1CB98D3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72394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65862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BBEA2-414A-DA46-9F1E-6AD559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BD80A-D106-FF49-B462-2FB49355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8/31/20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8/31/20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8/31/20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8/31/20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3765</TotalTime>
  <Words>2146</Words>
  <Application>Microsoft Macintosh PowerPoint</Application>
  <PresentationFormat>Widescreen</PresentationFormat>
  <Paragraphs>405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31/8/2020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1433</cp:revision>
  <dcterms:created xsi:type="dcterms:W3CDTF">2019-11-29T10:22:58Z</dcterms:created>
  <dcterms:modified xsi:type="dcterms:W3CDTF">2020-08-31T13:13:19Z</dcterms:modified>
</cp:coreProperties>
</file>