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500" r:id="rId4"/>
    <p:sldId id="505" r:id="rId5"/>
    <p:sldId id="507" r:id="rId6"/>
    <p:sldId id="50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11/29/19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11/29/19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11/29/19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11/29/19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11/29/19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11/29/19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11/29/19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11/29/19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11/29/19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</a:t>
            </a:r>
            <a:r>
              <a:rPr lang="el-GR" sz="4400" dirty="0"/>
              <a:t>9</a:t>
            </a:r>
            <a:r>
              <a:rPr lang="en-US" sz="4400" dirty="0"/>
              <a:t>/11/2019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factor from SR</a:t>
            </a:r>
            <a:r>
              <a:rPr lang="en-US" baseline="-25000" dirty="0"/>
              <a:t>A </a:t>
            </a:r>
            <a:r>
              <a:rPr lang="en-US" dirty="0"/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11/29/19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err="1"/>
              <a:t>R</a:t>
            </a:r>
            <a:r>
              <a:rPr lang="en-US" sz="2800" u="sng" baseline="-25000" dirty="0" err="1"/>
              <a:t>yield</a:t>
            </a:r>
            <a:r>
              <a:rPr lang="en-US" sz="2800" u="sng" baseline="-25000" dirty="0"/>
              <a:t> </a:t>
            </a:r>
            <a:r>
              <a:rPr lang="en-US" sz="2800" u="sng" dirty="0"/>
              <a:t>Calculation (Data)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11/29/19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946643-C22F-BF47-A6D1-D1AFD026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79056" y="1484274"/>
            <a:ext cx="2752979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E9245-009E-5941-B85C-4F03E62E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7079" y="1484275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FE04D-DB5D-3D4E-9A7C-F7BE0A0E8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6616" y="1484274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err="1"/>
              <a:t>R</a:t>
            </a:r>
            <a:r>
              <a:rPr lang="en-US" sz="2800" u="sng" baseline="-25000" dirty="0" err="1"/>
              <a:t>yield</a:t>
            </a:r>
            <a:r>
              <a:rPr lang="en-US" sz="2800" u="sng" baseline="-25000" dirty="0"/>
              <a:t> </a:t>
            </a:r>
            <a:r>
              <a:rPr lang="en-US" sz="2800" u="sng"/>
              <a:t>Calculation (MC Closure)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11/29/19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7E83893-C0B1-4546-87F2-092C6E03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" y="1846387"/>
            <a:ext cx="3797300" cy="30226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08942-D305-044F-A624-78152552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47" y="1846387"/>
            <a:ext cx="3797300" cy="3022600"/>
          </a:xfrm>
          <a:prstGeom prst="rect">
            <a:avLst/>
          </a:prstGeom>
        </p:spPr>
      </p:pic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29264786-CE14-C24B-9168-FB65B48AE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871" y="1846387"/>
            <a:ext cx="3797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NQCD (2) / NQCD (0) vs eb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11/29/19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872670" y="0"/>
            <a:ext cx="0" cy="34290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391832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7960702" y="0"/>
            <a:ext cx="0" cy="3429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B4C975-9689-C749-A5CC-41CA82AE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0731" y="56373"/>
            <a:ext cx="2746248" cy="3748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0723A-51F4-BC4E-BBC1-0EB9F909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8979" y="18955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E73CB-5295-184E-9BE7-EE3735A3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42481" y="19305"/>
            <a:ext cx="2752979" cy="381647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87974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97D92-228A-7245-BBD2-BE4D9D295262}"/>
              </a:ext>
            </a:extLst>
          </p:cNvPr>
          <p:cNvSpPr/>
          <p:nvPr/>
        </p:nvSpPr>
        <p:spPr>
          <a:xfrm>
            <a:off x="70599" y="4566488"/>
            <a:ext cx="3734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----2016----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0.264097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0.262092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0.00759071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846.365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4B088-20D9-9343-9ADA-0E0E365FF6FD}"/>
              </a:ext>
            </a:extLst>
          </p:cNvPr>
          <p:cNvSpPr/>
          <p:nvPr/>
        </p:nvSpPr>
        <p:spPr>
          <a:xfrm>
            <a:off x="4029393" y="4566487"/>
            <a:ext cx="3734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----2017----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0.270622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0.269242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0.00509682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677.041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E8950-6C72-E943-9F88-C7961B8E0C18}"/>
              </a:ext>
            </a:extLst>
          </p:cNvPr>
          <p:cNvSpPr/>
          <p:nvPr/>
        </p:nvSpPr>
        <p:spPr>
          <a:xfrm>
            <a:off x="8075372" y="4566486"/>
            <a:ext cx="3816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----2018----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0.266928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0.265428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0.00561997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1201.35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/>
              <p:nvPr/>
            </p:nvSpPr>
            <p:spPr>
              <a:xfrm>
                <a:off x="183828" y="3578966"/>
                <a:ext cx="11708016" cy="67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and NQCD in Reduced SR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𝑄𝐶𝐷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𝑄𝐶𝐷𝑒𝑥𝑡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𝑄𝐶𝐷𝑒𝑥𝑡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8" y="3578966"/>
                <a:ext cx="11708016" cy="673133"/>
              </a:xfrm>
              <a:prstGeom prst="rect">
                <a:avLst/>
              </a:prstGeom>
              <a:blipFill>
                <a:blip r:embed="rId5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35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381</Words>
  <Application>Microsoft Macintosh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29/11/2019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12</cp:revision>
  <dcterms:created xsi:type="dcterms:W3CDTF">2019-11-29T10:22:58Z</dcterms:created>
  <dcterms:modified xsi:type="dcterms:W3CDTF">2019-11-29T10:34:54Z</dcterms:modified>
</cp:coreProperties>
</file>