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568" r:id="rId4"/>
    <p:sldId id="636" r:id="rId5"/>
    <p:sldId id="637" r:id="rId6"/>
    <p:sldId id="638" r:id="rId7"/>
    <p:sldId id="639" r:id="rId8"/>
    <p:sldId id="631" r:id="rId9"/>
    <p:sldId id="632" r:id="rId10"/>
    <p:sldId id="633" r:id="rId11"/>
    <p:sldId id="634" r:id="rId12"/>
    <p:sldId id="635" r:id="rId13"/>
    <p:sldId id="622" r:id="rId14"/>
    <p:sldId id="623" r:id="rId15"/>
    <p:sldId id="624" r:id="rId16"/>
    <p:sldId id="625" r:id="rId17"/>
    <p:sldId id="626" r:id="rId18"/>
    <p:sldId id="627" r:id="rId19"/>
    <p:sldId id="621" r:id="rId20"/>
    <p:sldId id="618" r:id="rId21"/>
    <p:sldId id="619" r:id="rId22"/>
    <p:sldId id="62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5" autoAdjust="0"/>
    <p:restoredTop sz="95084"/>
  </p:normalViewPr>
  <p:slideViewPr>
    <p:cSldViewPr snapToGrid="0">
      <p:cViewPr varScale="1">
        <p:scale>
          <a:sx n="86" d="100"/>
          <a:sy n="86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7/7/21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7/7/21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7/7/21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7/7/21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7/7/21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7/7/21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7/7/21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7/7/21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7/7/21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7/7/21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7/7/21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7/7/21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7/7/21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7/7/21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7/7/21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7/7/21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br>
              <a:rPr lang="en-US" sz="4400"/>
            </a:br>
            <a:r>
              <a:rPr lang="en-US" sz="4400"/>
              <a:t>7/7/2021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1DCE741-8E20-4428-A033-8DAFA00E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96" y="454368"/>
            <a:ext cx="4397502" cy="3160014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2928C0-F40E-4A93-ADFD-26256188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98" y="454368"/>
            <a:ext cx="4397502" cy="316001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48C61A5E-2258-40B3-9B0B-39237EEB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96" y="3614382"/>
            <a:ext cx="4397502" cy="3160014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7E1F91-9EC5-479C-B198-38BC09E3E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98" y="3614382"/>
            <a:ext cx="4397502" cy="316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C27746-3EB2-4551-B7C7-EA97E055BFE1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34493-6F91-4024-8388-D9EC7BC39D4D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10867-DB56-469C-A949-F2DDC3DC378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693AA-39B8-4639-81C2-EFD00785AA02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21380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BD65EB1-E713-431B-9E89-C002E531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73" y="454368"/>
            <a:ext cx="4397502" cy="3160014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F9D433CE-78CC-4111-B737-CC4EFE2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75" y="541028"/>
            <a:ext cx="4397502" cy="316001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F1279359-1C53-4568-943D-22971548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73" y="3614382"/>
            <a:ext cx="4397502" cy="3160014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low confidence">
            <a:extLst>
              <a:ext uri="{FF2B5EF4-FFF2-40B4-BE49-F238E27FC236}">
                <a16:creationId xmlns:a16="http://schemas.microsoft.com/office/drawing/2014/main" id="{174715E2-C4F5-4210-8D9F-77995118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975" y="3614382"/>
            <a:ext cx="4397502" cy="316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6D25D4-8708-40AD-8790-EC371F3DDCC1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A5AC8-C190-499F-BEBE-47BC3F6CC5CF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6C1D8-62EC-436F-BA7A-52FFCF784FAB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806A9-F7C9-45AE-8AE2-87D5B33E9CDA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365098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3F8B8E0-050C-4DB5-A54E-ACFCD4EE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95" y="3664896"/>
            <a:ext cx="4397502" cy="316001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0193E4E-B698-402B-995A-1523D3F1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95" y="504882"/>
            <a:ext cx="4397502" cy="31600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2832CE8-9BE5-4D61-91BC-D0E56163A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97" y="504882"/>
            <a:ext cx="4397502" cy="316001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C1F57A7-6639-479A-A2AB-4E9AC84BF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497" y="3664896"/>
            <a:ext cx="4397502" cy="3160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7861AE-F779-4E7E-9867-A1C79987B38E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1D46E-3495-44E2-9CA8-2D46FEF1D972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BA27D-394B-461B-89CE-FF65A568DFD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89B0CD-2AFB-4197-A829-B29791C0C675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8407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DDBEC87-871D-4C57-8C6F-DCEBC579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5" y="3642469"/>
            <a:ext cx="4397502" cy="316001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7508E2E-0ABB-4B93-8901-61B971A9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01" y="482455"/>
            <a:ext cx="4397502" cy="316001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32D744-FF79-4FEF-8FEC-C85BB788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30" y="608721"/>
            <a:ext cx="4397502" cy="3160014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0BB7CE31-EB78-4526-BCD4-649E9B289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57" y="3642469"/>
            <a:ext cx="4397502" cy="31600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A12C3A-E285-4F45-8B23-96E7FF1ED81E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6B0D3-7D6B-4EA3-AF84-801936D3653D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750636-7382-414B-A988-4A244211CB46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25143-6736-45CA-A6C8-29CD39F5E7ED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202516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1380FB2-6A1C-4CAD-BC82-273A2F8D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28" y="3571364"/>
            <a:ext cx="4397502" cy="316001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642EEA9-B3B4-4B0E-AB0D-CE90FC38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72" y="411350"/>
            <a:ext cx="4397502" cy="31600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6ACDE8D-8F18-4476-A621-BCF1DB12D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30" y="512240"/>
            <a:ext cx="4397502" cy="3160014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1A5FA3-68AB-476F-BFAD-3B547FA4C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643" y="3571364"/>
            <a:ext cx="4397502" cy="3160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52A06C-DC0A-413A-9A3D-2B5E02A8F9A9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BDFFF-DC36-40F1-9937-D3AAA443AE0C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58CF8-830D-4B71-95E8-4441E34F643B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B6DF4-AECB-40D4-9E3D-3201253D7120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01336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E9942BD-2033-45C9-B45F-7EFA8FDA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93" y="541028"/>
            <a:ext cx="4397502" cy="3160014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7C3F3D7C-FE09-4D7D-9A5E-6818DA60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93" y="3618057"/>
            <a:ext cx="4397502" cy="3160014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77D7C9D8-7A36-47E4-8E1D-8996CCB2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362" y="295405"/>
            <a:ext cx="4397502" cy="3160014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F623D023-969C-4560-A672-C3731C99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037" y="2702669"/>
            <a:ext cx="4397502" cy="3160014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4BE049EB-3F37-4B1C-AF5D-483950B2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362" y="458043"/>
            <a:ext cx="4397502" cy="3160014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40B6D537-E3C8-4650-9C0F-940BC00CF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591" y="3618057"/>
            <a:ext cx="4397502" cy="3160014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AEC78ED3-E3E9-46B4-A944-DAB7590E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591" y="454368"/>
            <a:ext cx="4397502" cy="3160014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FB203A82-A96F-4EB9-81B7-B246F0C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037" y="2865307"/>
            <a:ext cx="4397502" cy="31600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0ABC92-9DC2-4575-A9C8-483CF3D299BB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C4CCA-B853-4059-8CDB-F89D40EE435A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9F828-0C90-4D36-86C1-57871BA251DA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BD5E36-6673-4449-B958-BA9FFDD89913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24541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40A5E3-3F2B-4BBE-88B0-FFE47110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4" y="3657359"/>
            <a:ext cx="4397502" cy="316001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F9926C0-030E-4210-B5BF-58534C8C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64" y="489808"/>
            <a:ext cx="4397502" cy="3160014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5ACC11-6F64-4005-857B-973874FB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782" y="492266"/>
            <a:ext cx="4397502" cy="3160014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006C4431-802D-4D52-AEBD-974CB03A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74" y="3657359"/>
            <a:ext cx="4397502" cy="3160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B41F72-04F8-42CF-AB98-12B9F39482D5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5C125-0936-47CD-9980-BF26904B968E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BBC31-D67C-4D88-BAC4-BE64A454F065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55546-7181-4FFC-AC12-7C94AEA9562C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39959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ABFDFBF-4BE4-4D62-ADFA-E8C63DC0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62" y="525291"/>
            <a:ext cx="4397502" cy="31600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1D8B89-411D-4839-9EF8-3BEA1DC3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64" y="546805"/>
            <a:ext cx="4397502" cy="3160014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E8CDDC8A-25B9-4D16-8D1B-40999D52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264" y="3579706"/>
            <a:ext cx="4397502" cy="3160014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CBD48B62-68C0-4296-B6DB-5F07B5C31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762" y="3579706"/>
            <a:ext cx="4397502" cy="3160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859655-FF50-4CAF-9BDD-F56AD41DE14E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28785-C0AE-453C-9779-694CF2796C68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C59D8-FD9B-4E83-B023-78F8E3534322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FE01E-2C60-45EC-8A60-C8E236ABAA60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218636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267AC42-4F57-4019-8BD1-C54E6FDB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54" y="3299771"/>
            <a:ext cx="4397502" cy="316001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4E096A-174F-4A0D-8E2E-7FA880F1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700"/>
            <a:ext cx="4397502" cy="31600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BF9294-F786-4A9F-BA5D-352DFB5A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08" y="823700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4220F-53FB-417F-AE17-DD0D4C91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73" y="1452001"/>
            <a:ext cx="6675021" cy="4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266699" y="600982"/>
            <a:ext cx="11658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Still haven’t got all the files  2016_preVFP just arrived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Signal Extraction  We have minor differences with Giannis but we want to make sure we have exactly the same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Combination of all years in Fiducial level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Unfolding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Show systematic variations after unfolding for Parton and Particle levels</a:t>
            </a:r>
            <a:endParaRPr lang="en-US" dirty="0">
              <a:solidFill>
                <a:srgbClr val="00B050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Combination of each variation in fiducial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Unfolding for each combined variation  combination of acceptance/efficiency and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Planning a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ttX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presentation for 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Z’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Combination of </a:t>
            </a:r>
            <a:r>
              <a:rPr lang="en-US" dirty="0" err="1">
                <a:solidFill>
                  <a:srgbClr val="00B050"/>
                </a:solidFill>
                <a:sym typeface="Wingdings" pitchFamily="2" charset="2"/>
              </a:rPr>
              <a:t>datacards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Result on all channels (years)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00B050"/>
                </a:solidFill>
              </a:rPr>
              <a:t>Mass  Cut Mapping 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lvl="2"/>
            <a:r>
              <a:rPr lang="en-GR" dirty="0">
                <a:solidFill>
                  <a:srgbClr val="00B050"/>
                </a:solidFill>
              </a:rPr>
              <a:t>{"mZ_1200_12":1000, "mZ_1400_14":1200, "mZ_1600_16":1400, "mZ_1800_18":1600, "mZ_2000_20":1600,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GR" dirty="0">
                <a:solidFill>
                  <a:srgbClr val="00B050"/>
                </a:solidFill>
              </a:rPr>
              <a:t>"mZ_2500_25":2000, "mZ_3000_30":2000, "mZ_3500_35":2000, "mZ_4000_40":2000, "mZ_4500_45":2000}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Expectation Ratio (over 2018 result for example as reference) in order to check consistency of combined result</a:t>
            </a:r>
          </a:p>
        </p:txBody>
      </p:sp>
    </p:spTree>
    <p:extLst>
      <p:ext uri="{BB962C8B-B14F-4D97-AF65-F5344CB8AC3E}">
        <p14:creationId xmlns:p14="http://schemas.microsoft.com/office/powerpoint/2010/main" val="206483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4A3098-FD66-447A-9244-A669BD8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07" y="760126"/>
            <a:ext cx="4397502" cy="3160014"/>
          </a:xfrm>
          <a:prstGeom prst="rect">
            <a:avLst/>
          </a:prstGeom>
        </p:spPr>
      </p:pic>
      <p:pic>
        <p:nvPicPr>
          <p:cNvPr id="18" name="Picture 17" descr="Chart, table&#10;&#10;Description automatically generated">
            <a:extLst>
              <a:ext uri="{FF2B5EF4-FFF2-40B4-BE49-F238E27FC236}">
                <a16:creationId xmlns:a16="http://schemas.microsoft.com/office/drawing/2014/main" id="{30E0D10E-6B73-4120-ABAC-1CD0F112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309175"/>
            <a:ext cx="4397502" cy="316001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194682F-E4A3-4BF5-96C9-FD36AE4C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296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38DC6C-95AC-4573-AAC1-8C874BE0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2" y="1413054"/>
            <a:ext cx="6841530" cy="4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Particle Level (Work In Progress)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2A37B-07C4-4830-9728-A442235A1F15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E16461-8579-144B-8A9F-B86F2A74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58" y="3421271"/>
            <a:ext cx="4053840" cy="291592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FDB77A-A1CA-884B-8C79-F7B40378E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058" y="505351"/>
            <a:ext cx="4053840" cy="291592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AA1C05-62F0-DD41-B79D-0E49F1EE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08" y="3426514"/>
            <a:ext cx="4053840" cy="291592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95418853-E9A4-6C45-9730-2F9D28B45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149" y="510431"/>
            <a:ext cx="404368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5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Particle Level(Work In Progress)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D778E-6A05-4E19-95CF-548D93D1FEA3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4CC76-82B3-4DBE-BAD4-F99B8F615960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9B09-C2B0-495E-86AE-BE0B6E8B83B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C2EC2-D85D-430F-BC74-69E563568CDD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16E3D7D-4BBC-7F45-811F-A668731D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59" y="3415358"/>
            <a:ext cx="4053840" cy="291592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5FEA923-9872-AF48-AFAC-40DC359C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798" y="457807"/>
            <a:ext cx="4053840" cy="2915920"/>
          </a:xfrm>
          <a:prstGeom prst="rect">
            <a:avLst/>
          </a:prstGeom>
        </p:spPr>
      </p:pic>
      <p:pic>
        <p:nvPicPr>
          <p:cNvPr id="9" name="Picture 8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C6C235C2-786E-F043-B0EF-32CEE9C6C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29" y="457807"/>
            <a:ext cx="4053840" cy="29159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2FA4B1F-4E20-B545-83B8-CFCD7059F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029" y="3415358"/>
            <a:ext cx="405384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Particle Level (Work In Progress)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27746-3EB2-4551-B7C7-EA97E055BFE1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34493-6F91-4024-8388-D9EC7BC39D4D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10867-DB56-469C-A949-F2DDC3DC378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693AA-39B8-4639-81C2-EFD00785AA02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30E0DF0-D8C3-504E-9F70-19F24747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36" y="3465548"/>
            <a:ext cx="4053840" cy="291592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C13BAE3-A14A-2B4B-8E8C-6F4B935D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36" y="549628"/>
            <a:ext cx="4053840" cy="291592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4FBC9AB-969F-3244-A82B-0F398575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96" y="540104"/>
            <a:ext cx="4053840" cy="29159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52FC67E-A8B0-C34C-B879-FE11C5288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069" y="3456024"/>
            <a:ext cx="405384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Particle Level (Work In Progress)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25D4-8708-40AD-8790-EC371F3DDCC1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A5AC8-C190-499F-BEBE-47BC3F6CC5CF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6C1D8-62EC-436F-BA7A-52FFCF784FAB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806A9-F7C9-45AE-8AE2-87D5B33E9CDA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D4EDBD-EB3F-6146-B29D-83F1BFEF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7" y="3560543"/>
            <a:ext cx="4053840" cy="291592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0BDAAAD-3D81-304B-9122-20DC190F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07" y="627945"/>
            <a:ext cx="4053840" cy="291592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5F26BF3-5B60-C541-9586-E3AE79C95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255" y="513080"/>
            <a:ext cx="4053840" cy="291592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018DDB1-1735-A94B-9A9B-000D554A1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879" y="3543865"/>
            <a:ext cx="405384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5793" y="2766572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BACKUP</a:t>
            </a:r>
            <a:endParaRPr lang="en-GB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2A37B-07C4-4830-9728-A442235A1F15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0231DB87-D675-4988-AF61-BD02427A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99" y="3557257"/>
            <a:ext cx="4397502" cy="316001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F020415-4735-46DC-8F2E-51F8CCB4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99" y="400990"/>
            <a:ext cx="4397502" cy="3160014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58D53C6A-25C5-4A6C-956A-BEF5E1433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83" y="400990"/>
            <a:ext cx="4397502" cy="3160014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5AA7492-E355-4092-B9D1-0EB49218D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583" y="3557257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Errors in Fiducial Signal Extraction (Work In Progress)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A0CF1DC-2576-4EA9-85E2-429C087B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3" y="3690449"/>
            <a:ext cx="4397502" cy="316001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0570FBA-F93F-4604-9152-2E467527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3" y="532146"/>
            <a:ext cx="4397502" cy="316001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3DF0286-56A9-414B-A9DD-416BA930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85" y="539588"/>
            <a:ext cx="4397502" cy="316001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FC40876-6452-40E1-84F3-CDD037EB7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85" y="3690449"/>
            <a:ext cx="4397502" cy="316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AD778E-6A05-4E19-95CF-548D93D1FEA3}"/>
              </a:ext>
            </a:extLst>
          </p:cNvPr>
          <p:cNvSpPr txBox="1"/>
          <p:nvPr/>
        </p:nvSpPr>
        <p:spPr>
          <a:xfrm>
            <a:off x="10556470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4CC76-82B3-4DBE-BAD4-F99B8F615960}"/>
              </a:ext>
            </a:extLst>
          </p:cNvPr>
          <p:cNvSpPr txBox="1"/>
          <p:nvPr/>
        </p:nvSpPr>
        <p:spPr>
          <a:xfrm>
            <a:off x="10556470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9B09-C2B0-495E-86AE-BE0B6E8B83B1}"/>
              </a:ext>
            </a:extLst>
          </p:cNvPr>
          <p:cNvSpPr txBox="1"/>
          <p:nvPr/>
        </p:nvSpPr>
        <p:spPr>
          <a:xfrm>
            <a:off x="-178345" y="138510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C2EC2-D85D-430F-BC74-69E563568CDD}"/>
              </a:ext>
            </a:extLst>
          </p:cNvPr>
          <p:cNvSpPr txBox="1"/>
          <p:nvPr/>
        </p:nvSpPr>
        <p:spPr>
          <a:xfrm>
            <a:off x="-178345" y="44237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2016_postVFP</a:t>
            </a:r>
          </a:p>
        </p:txBody>
      </p:sp>
    </p:spTree>
    <p:extLst>
      <p:ext uri="{BB962C8B-B14F-4D97-AF65-F5344CB8AC3E}">
        <p14:creationId xmlns:p14="http://schemas.microsoft.com/office/powerpoint/2010/main" val="1648793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12031</TotalTime>
  <Words>763</Words>
  <Application>Microsoft Macintosh PowerPoint</Application>
  <PresentationFormat>Widescreen</PresentationFormat>
  <Paragraphs>150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Custom Design</vt:lpstr>
      <vt:lpstr> HEP NTUA  Weekly Report  7/7/2021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2193</cp:revision>
  <dcterms:created xsi:type="dcterms:W3CDTF">2019-11-29T10:22:58Z</dcterms:created>
  <dcterms:modified xsi:type="dcterms:W3CDTF">2021-07-07T07:49:29Z</dcterms:modified>
</cp:coreProperties>
</file>