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628" r:id="rId4"/>
    <p:sldId id="64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5" autoAdjust="0"/>
    <p:restoredTop sz="95084"/>
  </p:normalViewPr>
  <p:slideViewPr>
    <p:cSldViewPr snapToGrid="0">
      <p:cViewPr varScale="1">
        <p:scale>
          <a:sx n="76" d="100"/>
          <a:sy n="7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 </a:t>
            </a:r>
            <a:br>
              <a:rPr lang="en-US" sz="4400" dirty="0"/>
            </a:br>
            <a:br>
              <a:rPr lang="en-US" sz="4400"/>
            </a:br>
            <a:r>
              <a:rPr lang="en-US" sz="4400"/>
              <a:t>10/2/2021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EB30D-1896-E544-947E-9F4F9A085C5F}"/>
              </a:ext>
            </a:extLst>
          </p:cNvPr>
          <p:cNvSpPr txBox="1"/>
          <p:nvPr/>
        </p:nvSpPr>
        <p:spPr>
          <a:xfrm>
            <a:off x="182879" y="600982"/>
            <a:ext cx="11610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sym typeface="Wingdings" pitchFamily="2" charset="2"/>
              </a:rPr>
              <a:t>TTbar</a:t>
            </a:r>
            <a:r>
              <a:rPr lang="en-US" u="sng" dirty="0">
                <a:sym typeface="Wingdings" pitchFamily="2" charset="2"/>
              </a:rPr>
              <a:t>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Created pipeline to switch to UL files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2016 is divided into </a:t>
            </a:r>
            <a:r>
              <a:rPr lang="en-US" dirty="0" err="1">
                <a:sym typeface="Wingdings" pitchFamily="2" charset="2"/>
              </a:rPr>
              <a:t>preVFP</a:t>
            </a:r>
            <a:r>
              <a:rPr lang="en-US" dirty="0">
                <a:sym typeface="Wingdings" pitchFamily="2" charset="2"/>
              </a:rPr>
              <a:t> and post VFP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handle the samples as individual measurements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MC Production (Signal + QCD + Subdominant)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Training with new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Update the existing files with new top Tagger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Data production with new </a:t>
            </a:r>
            <a:r>
              <a:rPr lang="en-US" dirty="0" err="1">
                <a:sym typeface="Wingdings" pitchFamily="2" charset="2"/>
              </a:rPr>
              <a:t>TopTagger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FF0000"/>
                </a:solidFill>
                <a:sym typeface="Wingdings" pitchFamily="2" charset="2"/>
              </a:rPr>
              <a:t>ToDo</a:t>
            </a:r>
            <a:r>
              <a:rPr lang="en-US" u="sng" dirty="0">
                <a:solidFill>
                  <a:srgbClr val="FF0000"/>
                </a:solidFill>
                <a:sym typeface="Wingdings" pitchFamily="2" charset="2"/>
              </a:rPr>
              <a:t>: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Re-do the whole pipeline of the analysis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Efficiency, Acceptance, Responses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Mass Fit,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Ryield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, Contamination, Closure Tests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Signal Extraction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Unfolding</a:t>
            </a:r>
          </a:p>
          <a:p>
            <a:pPr lvl="3"/>
            <a:r>
              <a:rPr lang="en-US" dirty="0">
                <a:sym typeface="Wingdings" pitchFamily="2" charset="2"/>
              </a:rPr>
              <a:t>------------------------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Systematics</a:t>
            </a:r>
          </a:p>
          <a:p>
            <a:pPr lvl="3"/>
            <a:r>
              <a:rPr lang="en-US" dirty="0">
                <a:sym typeface="Wingdings" pitchFamily="2" charset="2"/>
              </a:rPr>
              <a:t>------------------------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sym typeface="Wingdings" pitchFamily="2" charset="2"/>
              </a:rPr>
              <a:t>Combination</a:t>
            </a:r>
          </a:p>
        </p:txBody>
      </p:sp>
      <p:pic>
        <p:nvPicPr>
          <p:cNvPr id="5" name="Graphic 4" descr="Checkbox Checked outline">
            <a:extLst>
              <a:ext uri="{FF2B5EF4-FFF2-40B4-BE49-F238E27FC236}">
                <a16:creationId xmlns:a16="http://schemas.microsoft.com/office/drawing/2014/main" id="{814A8B98-33D9-47CF-8AF2-5DE9AF272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449" y="2802118"/>
            <a:ext cx="384928" cy="384928"/>
          </a:xfrm>
          <a:prstGeom prst="rect">
            <a:avLst/>
          </a:prstGeom>
        </p:spPr>
      </p:pic>
      <p:pic>
        <p:nvPicPr>
          <p:cNvPr id="8" name="Graphic 7" descr="Checkbox Checked outline">
            <a:extLst>
              <a:ext uri="{FF2B5EF4-FFF2-40B4-BE49-F238E27FC236}">
                <a16:creationId xmlns:a16="http://schemas.microsoft.com/office/drawing/2014/main" id="{BF5EE91D-56BF-4F39-946A-360BE0C80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5255" y="2530312"/>
            <a:ext cx="384928" cy="384928"/>
          </a:xfrm>
          <a:prstGeom prst="rect">
            <a:avLst/>
          </a:prstGeom>
        </p:spPr>
      </p:pic>
      <p:pic>
        <p:nvPicPr>
          <p:cNvPr id="9" name="Graphic 8" descr="Checkbox Checked outline">
            <a:extLst>
              <a:ext uri="{FF2B5EF4-FFF2-40B4-BE49-F238E27FC236}">
                <a16:creationId xmlns:a16="http://schemas.microsoft.com/office/drawing/2014/main" id="{9157603A-818B-424C-A3F0-3D2F7246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6854" y="2256935"/>
            <a:ext cx="384928" cy="384928"/>
          </a:xfrm>
          <a:prstGeom prst="rect">
            <a:avLst/>
          </a:prstGeom>
        </p:spPr>
      </p:pic>
      <p:pic>
        <p:nvPicPr>
          <p:cNvPr id="10" name="Graphic 9" descr="Checkbox Checked outline">
            <a:extLst>
              <a:ext uri="{FF2B5EF4-FFF2-40B4-BE49-F238E27FC236}">
                <a16:creationId xmlns:a16="http://schemas.microsoft.com/office/drawing/2014/main" id="{C5077786-949A-4218-ACB7-BE9D7883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059" y="1979628"/>
            <a:ext cx="384928" cy="3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Training Output 2016 </a:t>
            </a:r>
            <a:r>
              <a:rPr lang="en-GB" sz="3600" u="sng" dirty="0" err="1"/>
              <a:t>preVFP</a:t>
            </a:r>
            <a:r>
              <a:rPr lang="en-GB" sz="3600" u="sng" dirty="0"/>
              <a:t> and </a:t>
            </a:r>
            <a:r>
              <a:rPr lang="en-GB" sz="3600" u="sng" dirty="0" err="1"/>
              <a:t>postVFP</a:t>
            </a:r>
            <a:r>
              <a:rPr lang="en-GB" sz="3600" u="sng" dirty="0"/>
              <a:t>, 2017 and 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4BF9B-942B-48DC-991C-EF6CD1272C85}"/>
              </a:ext>
            </a:extLst>
          </p:cNvPr>
          <p:cNvSpPr txBox="1"/>
          <p:nvPr/>
        </p:nvSpPr>
        <p:spPr>
          <a:xfrm>
            <a:off x="-1" y="1883358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 </a:t>
            </a:r>
            <a:r>
              <a:rPr lang="en-US" dirty="0" err="1">
                <a:solidFill>
                  <a:srgbClr val="00B0F0"/>
                </a:solidFill>
              </a:rPr>
              <a:t>preVFP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04EC-5D5E-49FE-B8E6-E9712AB7A0AC}"/>
              </a:ext>
            </a:extLst>
          </p:cNvPr>
          <p:cNvSpPr txBox="1"/>
          <p:nvPr/>
        </p:nvSpPr>
        <p:spPr>
          <a:xfrm>
            <a:off x="0" y="4970052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2016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postVFP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BECD6-C2AA-4B91-9F4B-563744416E4F}"/>
              </a:ext>
            </a:extLst>
          </p:cNvPr>
          <p:cNvSpPr txBox="1"/>
          <p:nvPr/>
        </p:nvSpPr>
        <p:spPr>
          <a:xfrm>
            <a:off x="10703291" y="1887948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FB59D-728A-40B6-8D94-C6400118CF98}"/>
              </a:ext>
            </a:extLst>
          </p:cNvPr>
          <p:cNvSpPr txBox="1"/>
          <p:nvPr/>
        </p:nvSpPr>
        <p:spPr>
          <a:xfrm>
            <a:off x="10703292" y="4970052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B5691D5-295C-4E29-9B2D-04CFFE2A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5" y="3674533"/>
            <a:ext cx="3987165" cy="29603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85FD287A-E20B-4210-AE5C-1541EB0A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56" y="601933"/>
            <a:ext cx="3987165" cy="296037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890E5D6B-BA60-4B22-8EA3-670498D9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846" y="587839"/>
            <a:ext cx="3987165" cy="29603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5B3D0AE-F717-4B2A-A8D8-62D7C3247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846" y="3674533"/>
            <a:ext cx="3987165" cy="296037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26020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12162</TotalTime>
  <Words>122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Retrospect</vt:lpstr>
      <vt:lpstr>Custom Design</vt:lpstr>
      <vt:lpstr> HEP NTUA  Weekly Report   10/2/2021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George Bakas</cp:lastModifiedBy>
  <cp:revision>2323</cp:revision>
  <dcterms:created xsi:type="dcterms:W3CDTF">2019-11-29T10:22:58Z</dcterms:created>
  <dcterms:modified xsi:type="dcterms:W3CDTF">2021-02-10T07:46:05Z</dcterms:modified>
</cp:coreProperties>
</file>