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5"/>
  </p:notesMasterIdLst>
  <p:sldIdLst>
    <p:sldId id="256" r:id="rId2"/>
    <p:sldId id="270"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208" autoAdjust="0"/>
  </p:normalViewPr>
  <p:slideViewPr>
    <p:cSldViewPr snapToGrid="0" snapToObjects="1">
      <p:cViewPr varScale="1">
        <p:scale>
          <a:sx n="121" d="100"/>
          <a:sy n="121" d="100"/>
        </p:scale>
        <p:origin x="108" y="22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29/05/2019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359435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88560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29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29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29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29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29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29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29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24188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mc:Choice xmlns:a14="http://schemas.microsoft.com/office/drawing/2010/main"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a:t>
                </a:r>
                <a:r>
                  <a:rPr lang="en-US" sz="1600" dirty="0" smtClean="0"/>
                  <a:t>(y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1762"/>
            <a:ext cx="5559743" cy="446227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632" y="746448"/>
            <a:ext cx="5559743" cy="4527592"/>
          </a:xfrm>
          <a:prstGeom prst="rect">
            <a:avLst/>
          </a:prstGeom>
        </p:spPr>
      </p:pic>
      <p:pic>
        <p:nvPicPr>
          <p:cNvPr id="14" name="Picture 13"/>
          <p:cNvPicPr>
            <a:picLocks noChangeAspect="1"/>
          </p:cNvPicPr>
          <p:nvPr/>
        </p:nvPicPr>
        <p:blipFill>
          <a:blip r:embed="rId5"/>
          <a:stretch>
            <a:fillRect/>
          </a:stretch>
        </p:blipFill>
        <p:spPr>
          <a:xfrm>
            <a:off x="4541174" y="5061413"/>
            <a:ext cx="549285" cy="189573"/>
          </a:xfrm>
          <a:prstGeom prst="rect">
            <a:avLst/>
          </a:prstGeom>
        </p:spPr>
      </p:pic>
      <p:pic>
        <p:nvPicPr>
          <p:cNvPr id="15" name="Picture 14"/>
          <p:cNvPicPr>
            <a:picLocks noChangeAspect="1"/>
          </p:cNvPicPr>
          <p:nvPr/>
        </p:nvPicPr>
        <p:blipFill>
          <a:blip r:embed="rId5"/>
          <a:stretch>
            <a:fillRect/>
          </a:stretch>
        </p:blipFill>
        <p:spPr>
          <a:xfrm>
            <a:off x="10805125" y="5060131"/>
            <a:ext cx="549285" cy="189573"/>
          </a:xfrm>
          <a:prstGeom prst="rect">
            <a:avLst/>
          </a:prstGeom>
        </p:spPr>
      </p:pic>
      <p:pic>
        <p:nvPicPr>
          <p:cNvPr id="16" name="Picture 15"/>
          <p:cNvPicPr>
            <a:picLocks noChangeAspect="1"/>
          </p:cNvPicPr>
          <p:nvPr/>
        </p:nvPicPr>
        <p:blipFill>
          <a:blip r:embed="rId6"/>
          <a:stretch>
            <a:fillRect/>
          </a:stretch>
        </p:blipFill>
        <p:spPr>
          <a:xfrm>
            <a:off x="173103" y="1244374"/>
            <a:ext cx="209122" cy="472460"/>
          </a:xfrm>
          <a:prstGeom prst="rect">
            <a:avLst/>
          </a:prstGeom>
        </p:spPr>
      </p:pic>
      <p:pic>
        <p:nvPicPr>
          <p:cNvPr id="17" name="Picture 16"/>
          <p:cNvPicPr>
            <a:picLocks noChangeAspect="1"/>
          </p:cNvPicPr>
          <p:nvPr/>
        </p:nvPicPr>
        <p:blipFill>
          <a:blip r:embed="rId6"/>
          <a:stretch>
            <a:fillRect/>
          </a:stretch>
        </p:blipFill>
        <p:spPr>
          <a:xfrm>
            <a:off x="6474377" y="1250887"/>
            <a:ext cx="209122" cy="472460"/>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038"/>
            <a:ext cx="5962261" cy="45299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518" y="868037"/>
            <a:ext cx="5968482" cy="4529995"/>
          </a:xfrm>
          <a:prstGeom prst="rect">
            <a:avLst/>
          </a:prstGeom>
        </p:spPr>
      </p:pic>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581</TotalTime>
  <Words>392</Words>
  <Application>Microsoft Office PowerPoint</Application>
  <PresentationFormat>Widescreen</PresentationFormat>
  <Paragraphs>112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538</cp:revision>
  <dcterms:created xsi:type="dcterms:W3CDTF">2019-02-07T21:49:08Z</dcterms:created>
  <dcterms:modified xsi:type="dcterms:W3CDTF">2019-05-29T11:37:03Z</dcterms:modified>
</cp:coreProperties>
</file>